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320" r:id="rId6"/>
    <p:sldId id="323" r:id="rId7"/>
    <p:sldId id="321" r:id="rId8"/>
    <p:sldId id="324" r:id="rId9"/>
    <p:sldId id="325" r:id="rId10"/>
    <p:sldId id="32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EB062-BE96-497A-883E-3A602BAB02C1}" v="4" dt="2026-05-27T16:20:19.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hana, Francesco" userId="ce1e1447-d72c-404a-9cc7-ba6475656488" providerId="ADAL" clId="{31B9DB95-42D5-4B69-9298-1394D6C0CC35}"/>
    <pc:docChg chg="undo custSel addSld modSld">
      <pc:chgData name="Rouhana, Francesco" userId="ce1e1447-d72c-404a-9cc7-ba6475656488" providerId="ADAL" clId="{31B9DB95-42D5-4B69-9298-1394D6C0CC35}" dt="2026-01-08T20:38:52.395" v="168" actId="14100"/>
      <pc:docMkLst>
        <pc:docMk/>
      </pc:docMkLst>
      <pc:sldChg chg="addSp delSp modSp mod">
        <pc:chgData name="Rouhana, Francesco" userId="ce1e1447-d72c-404a-9cc7-ba6475656488" providerId="ADAL" clId="{31B9DB95-42D5-4B69-9298-1394D6C0CC35}" dt="2026-01-08T20:22:59.731" v="32" actId="403"/>
        <pc:sldMkLst>
          <pc:docMk/>
          <pc:sldMk cId="2215325959" sldId="256"/>
        </pc:sldMkLst>
        <pc:spChg chg="add del mod">
          <ac:chgData name="Rouhana, Francesco" userId="ce1e1447-d72c-404a-9cc7-ba6475656488" providerId="ADAL" clId="{31B9DB95-42D5-4B69-9298-1394D6C0CC35}" dt="2026-01-08T20:22:59.731" v="32" actId="403"/>
          <ac:spMkLst>
            <pc:docMk/>
            <pc:sldMk cId="2215325959" sldId="256"/>
            <ac:spMk id="2" creationId="{65196241-85C9-3990-6FBD-85CBF14FA6CA}"/>
          </ac:spMkLst>
        </pc:spChg>
      </pc:sldChg>
      <pc:sldChg chg="addSp delSp modSp mod">
        <pc:chgData name="Rouhana, Francesco" userId="ce1e1447-d72c-404a-9cc7-ba6475656488" providerId="ADAL" clId="{31B9DB95-42D5-4B69-9298-1394D6C0CC35}" dt="2026-01-08T20:23:28.026" v="37" actId="14100"/>
        <pc:sldMkLst>
          <pc:docMk/>
          <pc:sldMk cId="602276021" sldId="320"/>
        </pc:sldMkLst>
        <pc:spChg chg="add mod">
          <ac:chgData name="Rouhana, Francesco" userId="ce1e1447-d72c-404a-9cc7-ba6475656488" providerId="ADAL" clId="{31B9DB95-42D5-4B69-9298-1394D6C0CC35}" dt="2026-01-08T20:23:28.026" v="37" actId="14100"/>
          <ac:spMkLst>
            <pc:docMk/>
            <pc:sldMk cId="602276021" sldId="320"/>
            <ac:spMk id="5" creationId="{32881785-EA28-C786-DF46-3963F615CB0C}"/>
          </ac:spMkLst>
        </pc:spChg>
      </pc:sldChg>
      <pc:sldChg chg="addSp delSp modSp mod">
        <pc:chgData name="Rouhana, Francesco" userId="ce1e1447-d72c-404a-9cc7-ba6475656488" providerId="ADAL" clId="{31B9DB95-42D5-4B69-9298-1394D6C0CC35}" dt="2026-01-08T20:25:32.981" v="45"/>
        <pc:sldMkLst>
          <pc:docMk/>
          <pc:sldMk cId="3023637739" sldId="321"/>
        </pc:sldMkLst>
        <pc:spChg chg="add mod">
          <ac:chgData name="Rouhana, Francesco" userId="ce1e1447-d72c-404a-9cc7-ba6475656488" providerId="ADAL" clId="{31B9DB95-42D5-4B69-9298-1394D6C0CC35}" dt="2026-01-08T20:25:32.981" v="45"/>
          <ac:spMkLst>
            <pc:docMk/>
            <pc:sldMk cId="3023637739" sldId="321"/>
            <ac:spMk id="3" creationId="{4A1B4231-CB31-D32F-53AE-0FDFC1CA6D63}"/>
          </ac:spMkLst>
        </pc:spChg>
        <pc:spChg chg="add mod">
          <ac:chgData name="Rouhana, Francesco" userId="ce1e1447-d72c-404a-9cc7-ba6475656488" providerId="ADAL" clId="{31B9DB95-42D5-4B69-9298-1394D6C0CC35}" dt="2026-01-08T20:25:32.981" v="45"/>
          <ac:spMkLst>
            <pc:docMk/>
            <pc:sldMk cId="3023637739" sldId="321"/>
            <ac:spMk id="5" creationId="{817E8FBA-9CAA-D823-D002-3D5EF98980C1}"/>
          </ac:spMkLst>
        </pc:spChg>
        <pc:spChg chg="add mod">
          <ac:chgData name="Rouhana, Francesco" userId="ce1e1447-d72c-404a-9cc7-ba6475656488" providerId="ADAL" clId="{31B9DB95-42D5-4B69-9298-1394D6C0CC35}" dt="2026-01-08T20:25:32.981" v="45"/>
          <ac:spMkLst>
            <pc:docMk/>
            <pc:sldMk cId="3023637739" sldId="321"/>
            <ac:spMk id="6" creationId="{749A94F4-C3ED-E7F2-B030-8C68C34F6970}"/>
          </ac:spMkLst>
        </pc:spChg>
        <pc:spChg chg="mod">
          <ac:chgData name="Rouhana, Francesco" userId="ce1e1447-d72c-404a-9cc7-ba6475656488" providerId="ADAL" clId="{31B9DB95-42D5-4B69-9298-1394D6C0CC35}" dt="2026-01-08T20:25:32.981" v="45"/>
          <ac:spMkLst>
            <pc:docMk/>
            <pc:sldMk cId="3023637739" sldId="321"/>
            <ac:spMk id="10" creationId="{E8112F60-766D-066B-B4CB-CE0DC21B9EA5}"/>
          </ac:spMkLst>
        </pc:spChg>
        <pc:spChg chg="mod">
          <ac:chgData name="Rouhana, Francesco" userId="ce1e1447-d72c-404a-9cc7-ba6475656488" providerId="ADAL" clId="{31B9DB95-42D5-4B69-9298-1394D6C0CC35}" dt="2026-01-08T20:25:32.981" v="45"/>
          <ac:spMkLst>
            <pc:docMk/>
            <pc:sldMk cId="3023637739" sldId="321"/>
            <ac:spMk id="11" creationId="{023D6C8A-A71E-7FEE-EF3D-490382448B54}"/>
          </ac:spMkLst>
        </pc:spChg>
        <pc:grpChg chg="add mod">
          <ac:chgData name="Rouhana, Francesco" userId="ce1e1447-d72c-404a-9cc7-ba6475656488" providerId="ADAL" clId="{31B9DB95-42D5-4B69-9298-1394D6C0CC35}" dt="2026-01-08T20:25:32.981" v="45"/>
          <ac:grpSpMkLst>
            <pc:docMk/>
            <pc:sldMk cId="3023637739" sldId="321"/>
            <ac:grpSpMk id="7" creationId="{D10F1266-6C9B-D669-D3B6-CB281E7D69FF}"/>
          </ac:grpSpMkLst>
        </pc:grpChg>
        <pc:picChg chg="mod">
          <ac:chgData name="Rouhana, Francesco" userId="ce1e1447-d72c-404a-9cc7-ba6475656488" providerId="ADAL" clId="{31B9DB95-42D5-4B69-9298-1394D6C0CC35}" dt="2026-01-08T20:25:32.981" v="45"/>
          <ac:picMkLst>
            <pc:docMk/>
            <pc:sldMk cId="3023637739" sldId="321"/>
            <ac:picMk id="8" creationId="{1C875121-2AAC-768C-DD16-5FDC7FC390D7}"/>
          </ac:picMkLst>
        </pc:picChg>
        <pc:picChg chg="mod">
          <ac:chgData name="Rouhana, Francesco" userId="ce1e1447-d72c-404a-9cc7-ba6475656488" providerId="ADAL" clId="{31B9DB95-42D5-4B69-9298-1394D6C0CC35}" dt="2026-01-08T20:25:32.981" v="45"/>
          <ac:picMkLst>
            <pc:docMk/>
            <pc:sldMk cId="3023637739" sldId="321"/>
            <ac:picMk id="9" creationId="{8DC2648E-59D2-7694-977C-0E0DCB7F35DB}"/>
          </ac:picMkLst>
        </pc:picChg>
      </pc:sldChg>
      <pc:sldChg chg="addSp delSp modSp mod">
        <pc:chgData name="Rouhana, Francesco" userId="ce1e1447-d72c-404a-9cc7-ba6475656488" providerId="ADAL" clId="{31B9DB95-42D5-4B69-9298-1394D6C0CC35}" dt="2026-01-08T20:25:05.792" v="42" actId="208"/>
        <pc:sldMkLst>
          <pc:docMk/>
          <pc:sldMk cId="3298538066" sldId="323"/>
        </pc:sldMkLst>
        <pc:spChg chg="add mod">
          <ac:chgData name="Rouhana, Francesco" userId="ce1e1447-d72c-404a-9cc7-ba6475656488" providerId="ADAL" clId="{31B9DB95-42D5-4B69-9298-1394D6C0CC35}" dt="2026-01-08T20:24:05.527" v="40"/>
          <ac:spMkLst>
            <pc:docMk/>
            <pc:sldMk cId="3298538066" sldId="323"/>
            <ac:spMk id="3" creationId="{83A354C3-B0A3-D06F-DB1D-7FD7957FA044}"/>
          </ac:spMkLst>
        </pc:spChg>
        <pc:spChg chg="add mod">
          <ac:chgData name="Rouhana, Francesco" userId="ce1e1447-d72c-404a-9cc7-ba6475656488" providerId="ADAL" clId="{31B9DB95-42D5-4B69-9298-1394D6C0CC35}" dt="2026-01-08T20:24:35.376" v="41" actId="207"/>
          <ac:spMkLst>
            <pc:docMk/>
            <pc:sldMk cId="3298538066" sldId="323"/>
            <ac:spMk id="5" creationId="{B550E2F9-6133-3F15-A1E8-503B3208F540}"/>
          </ac:spMkLst>
        </pc:spChg>
        <pc:spChg chg="add mod">
          <ac:chgData name="Rouhana, Francesco" userId="ce1e1447-d72c-404a-9cc7-ba6475656488" providerId="ADAL" clId="{31B9DB95-42D5-4B69-9298-1394D6C0CC35}" dt="2026-01-08T20:24:05.527" v="40"/>
          <ac:spMkLst>
            <pc:docMk/>
            <pc:sldMk cId="3298538066" sldId="323"/>
            <ac:spMk id="7" creationId="{AB6D1D1F-DFAA-F7FC-9F53-690BB2325608}"/>
          </ac:spMkLst>
        </pc:spChg>
        <pc:spChg chg="add mod">
          <ac:chgData name="Rouhana, Francesco" userId="ce1e1447-d72c-404a-9cc7-ba6475656488" providerId="ADAL" clId="{31B9DB95-42D5-4B69-9298-1394D6C0CC35}" dt="2026-01-08T20:24:05.527" v="40"/>
          <ac:spMkLst>
            <pc:docMk/>
            <pc:sldMk cId="3298538066" sldId="323"/>
            <ac:spMk id="8" creationId="{0BCE3792-0B9F-60A8-81F9-5894D8166B4C}"/>
          </ac:spMkLst>
        </pc:spChg>
        <pc:spChg chg="add mod">
          <ac:chgData name="Rouhana, Francesco" userId="ce1e1447-d72c-404a-9cc7-ba6475656488" providerId="ADAL" clId="{31B9DB95-42D5-4B69-9298-1394D6C0CC35}" dt="2026-01-08T20:25:05.792" v="42" actId="208"/>
          <ac:spMkLst>
            <pc:docMk/>
            <pc:sldMk cId="3298538066" sldId="323"/>
            <ac:spMk id="9" creationId="{B9B0797B-18D0-FA09-5A45-4439DFCD594E}"/>
          </ac:spMkLst>
        </pc:spChg>
        <pc:spChg chg="add mod">
          <ac:chgData name="Rouhana, Francesco" userId="ce1e1447-d72c-404a-9cc7-ba6475656488" providerId="ADAL" clId="{31B9DB95-42D5-4B69-9298-1394D6C0CC35}" dt="2026-01-08T20:24:05.527" v="40"/>
          <ac:spMkLst>
            <pc:docMk/>
            <pc:sldMk cId="3298538066" sldId="323"/>
            <ac:spMk id="10" creationId="{F3A54BEA-477A-D600-BB53-76B8E9FEE523}"/>
          </ac:spMkLst>
        </pc:spChg>
        <pc:spChg chg="add mod">
          <ac:chgData name="Rouhana, Francesco" userId="ce1e1447-d72c-404a-9cc7-ba6475656488" providerId="ADAL" clId="{31B9DB95-42D5-4B69-9298-1394D6C0CC35}" dt="2026-01-08T20:24:05.527" v="40"/>
          <ac:spMkLst>
            <pc:docMk/>
            <pc:sldMk cId="3298538066" sldId="323"/>
            <ac:spMk id="11" creationId="{5C0F052C-7B5C-332D-F72F-38B2CA2ACEA1}"/>
          </ac:spMkLst>
        </pc:spChg>
        <pc:spChg chg="add mod">
          <ac:chgData name="Rouhana, Francesco" userId="ce1e1447-d72c-404a-9cc7-ba6475656488" providerId="ADAL" clId="{31B9DB95-42D5-4B69-9298-1394D6C0CC35}" dt="2026-01-08T20:24:05.527" v="40"/>
          <ac:spMkLst>
            <pc:docMk/>
            <pc:sldMk cId="3298538066" sldId="323"/>
            <ac:spMk id="12" creationId="{F06917F4-9891-1B41-DA01-860BE47077F6}"/>
          </ac:spMkLst>
        </pc:spChg>
        <pc:spChg chg="add mod">
          <ac:chgData name="Rouhana, Francesco" userId="ce1e1447-d72c-404a-9cc7-ba6475656488" providerId="ADAL" clId="{31B9DB95-42D5-4B69-9298-1394D6C0CC35}" dt="2026-01-08T20:24:05.527" v="40"/>
          <ac:spMkLst>
            <pc:docMk/>
            <pc:sldMk cId="3298538066" sldId="323"/>
            <ac:spMk id="13" creationId="{F486FF26-CB65-709C-CB42-E802DC60DF7D}"/>
          </ac:spMkLst>
        </pc:spChg>
        <pc:spChg chg="add mod">
          <ac:chgData name="Rouhana, Francesco" userId="ce1e1447-d72c-404a-9cc7-ba6475656488" providerId="ADAL" clId="{31B9DB95-42D5-4B69-9298-1394D6C0CC35}" dt="2026-01-08T20:24:05.527" v="40"/>
          <ac:spMkLst>
            <pc:docMk/>
            <pc:sldMk cId="3298538066" sldId="323"/>
            <ac:spMk id="14" creationId="{3FB333A9-464B-75AD-1ED6-7DBB44A507CE}"/>
          </ac:spMkLst>
        </pc:spChg>
        <pc:picChg chg="add mod">
          <ac:chgData name="Rouhana, Francesco" userId="ce1e1447-d72c-404a-9cc7-ba6475656488" providerId="ADAL" clId="{31B9DB95-42D5-4B69-9298-1394D6C0CC35}" dt="2026-01-08T20:24:05.527" v="40"/>
          <ac:picMkLst>
            <pc:docMk/>
            <pc:sldMk cId="3298538066" sldId="323"/>
            <ac:picMk id="6" creationId="{B59DA384-B2D9-EB6D-DC49-ED0DBEA52D55}"/>
          </ac:picMkLst>
        </pc:picChg>
      </pc:sldChg>
      <pc:sldChg chg="addSp delSp modSp new mod">
        <pc:chgData name="Rouhana, Francesco" userId="ce1e1447-d72c-404a-9cc7-ba6475656488" providerId="ADAL" clId="{31B9DB95-42D5-4B69-9298-1394D6C0CC35}" dt="2026-01-08T20:26:10.756" v="49"/>
        <pc:sldMkLst>
          <pc:docMk/>
          <pc:sldMk cId="3381978008" sldId="324"/>
        </pc:sldMkLst>
        <pc:spChg chg="add mod">
          <ac:chgData name="Rouhana, Francesco" userId="ce1e1447-d72c-404a-9cc7-ba6475656488" providerId="ADAL" clId="{31B9DB95-42D5-4B69-9298-1394D6C0CC35}" dt="2026-01-08T20:26:10.756" v="49"/>
          <ac:spMkLst>
            <pc:docMk/>
            <pc:sldMk cId="3381978008" sldId="324"/>
            <ac:spMk id="4" creationId="{6CAEE8DE-76DB-68CE-07DF-952239D4C9AA}"/>
          </ac:spMkLst>
        </pc:spChg>
        <pc:spChg chg="add mod">
          <ac:chgData name="Rouhana, Francesco" userId="ce1e1447-d72c-404a-9cc7-ba6475656488" providerId="ADAL" clId="{31B9DB95-42D5-4B69-9298-1394D6C0CC35}" dt="2026-01-08T20:26:10.756" v="49"/>
          <ac:spMkLst>
            <pc:docMk/>
            <pc:sldMk cId="3381978008" sldId="324"/>
            <ac:spMk id="5" creationId="{78269CFE-2B65-7BB7-0CDD-E9FDA7316DE2}"/>
          </ac:spMkLst>
        </pc:spChg>
        <pc:spChg chg="add mod">
          <ac:chgData name="Rouhana, Francesco" userId="ce1e1447-d72c-404a-9cc7-ba6475656488" providerId="ADAL" clId="{31B9DB95-42D5-4B69-9298-1394D6C0CC35}" dt="2026-01-08T20:26:10.756" v="49"/>
          <ac:spMkLst>
            <pc:docMk/>
            <pc:sldMk cId="3381978008" sldId="324"/>
            <ac:spMk id="7" creationId="{205F7E6D-8265-DF8A-AC31-85DDAE891BB3}"/>
          </ac:spMkLst>
        </pc:spChg>
        <pc:spChg chg="add mod">
          <ac:chgData name="Rouhana, Francesco" userId="ce1e1447-d72c-404a-9cc7-ba6475656488" providerId="ADAL" clId="{31B9DB95-42D5-4B69-9298-1394D6C0CC35}" dt="2026-01-08T20:26:10.756" v="49"/>
          <ac:spMkLst>
            <pc:docMk/>
            <pc:sldMk cId="3381978008" sldId="324"/>
            <ac:spMk id="8" creationId="{20970B5F-E40F-86F5-F81D-217033EA5618}"/>
          </ac:spMkLst>
        </pc:spChg>
        <pc:spChg chg="add mod">
          <ac:chgData name="Rouhana, Francesco" userId="ce1e1447-d72c-404a-9cc7-ba6475656488" providerId="ADAL" clId="{31B9DB95-42D5-4B69-9298-1394D6C0CC35}" dt="2026-01-08T20:26:10.756" v="49"/>
          <ac:spMkLst>
            <pc:docMk/>
            <pc:sldMk cId="3381978008" sldId="324"/>
            <ac:spMk id="9" creationId="{0267E88E-CD03-A3A0-47D7-D39A1163AAED}"/>
          </ac:spMkLst>
        </pc:spChg>
        <pc:spChg chg="mod">
          <ac:chgData name="Rouhana, Francesco" userId="ce1e1447-d72c-404a-9cc7-ba6475656488" providerId="ADAL" clId="{31B9DB95-42D5-4B69-9298-1394D6C0CC35}" dt="2026-01-08T20:26:10.756" v="49"/>
          <ac:spMkLst>
            <pc:docMk/>
            <pc:sldMk cId="3381978008" sldId="324"/>
            <ac:spMk id="12" creationId="{FFBF6A6B-6748-3B42-7B89-1B5FA5C5A77D}"/>
          </ac:spMkLst>
        </pc:spChg>
        <pc:grpChg chg="add mod">
          <ac:chgData name="Rouhana, Francesco" userId="ce1e1447-d72c-404a-9cc7-ba6475656488" providerId="ADAL" clId="{31B9DB95-42D5-4B69-9298-1394D6C0CC35}" dt="2026-01-08T20:26:10.756" v="49"/>
          <ac:grpSpMkLst>
            <pc:docMk/>
            <pc:sldMk cId="3381978008" sldId="324"/>
            <ac:grpSpMk id="10" creationId="{41B636DA-C9F2-FC80-5D3F-9FAEDC4A975C}"/>
          </ac:grpSpMkLst>
        </pc:grpChg>
        <pc:picChg chg="add mod">
          <ac:chgData name="Rouhana, Francesco" userId="ce1e1447-d72c-404a-9cc7-ba6475656488" providerId="ADAL" clId="{31B9DB95-42D5-4B69-9298-1394D6C0CC35}" dt="2026-01-08T20:26:10.756" v="49"/>
          <ac:picMkLst>
            <pc:docMk/>
            <pc:sldMk cId="3381978008" sldId="324"/>
            <ac:picMk id="6" creationId="{91E484BD-9D89-FC49-6DF6-86A57EE0B17C}"/>
          </ac:picMkLst>
        </pc:picChg>
        <pc:picChg chg="mod">
          <ac:chgData name="Rouhana, Francesco" userId="ce1e1447-d72c-404a-9cc7-ba6475656488" providerId="ADAL" clId="{31B9DB95-42D5-4B69-9298-1394D6C0CC35}" dt="2026-01-08T20:26:10.756" v="49"/>
          <ac:picMkLst>
            <pc:docMk/>
            <pc:sldMk cId="3381978008" sldId="324"/>
            <ac:picMk id="11" creationId="{B18AF07C-87A5-45FE-FFFA-865B979D94A4}"/>
          </ac:picMkLst>
        </pc:picChg>
      </pc:sldChg>
      <pc:sldChg chg="addSp delSp modSp new mod">
        <pc:chgData name="Rouhana, Francesco" userId="ce1e1447-d72c-404a-9cc7-ba6475656488" providerId="ADAL" clId="{31B9DB95-42D5-4B69-9298-1394D6C0CC35}" dt="2026-01-08T20:38:52.395" v="168" actId="14100"/>
        <pc:sldMkLst>
          <pc:docMk/>
          <pc:sldMk cId="2203187751" sldId="325"/>
        </pc:sldMkLst>
        <pc:spChg chg="add mod">
          <ac:chgData name="Rouhana, Francesco" userId="ce1e1447-d72c-404a-9cc7-ba6475656488" providerId="ADAL" clId="{31B9DB95-42D5-4B69-9298-1394D6C0CC35}" dt="2026-01-08T20:33:20.613" v="144" actId="1035"/>
          <ac:spMkLst>
            <pc:docMk/>
            <pc:sldMk cId="2203187751" sldId="325"/>
            <ac:spMk id="4" creationId="{3636996E-0748-F1BF-5C22-7E419B354293}"/>
          </ac:spMkLst>
        </pc:spChg>
        <pc:spChg chg="add mod">
          <ac:chgData name="Rouhana, Francesco" userId="ce1e1447-d72c-404a-9cc7-ba6475656488" providerId="ADAL" clId="{31B9DB95-42D5-4B69-9298-1394D6C0CC35}" dt="2026-01-08T20:33:20.613" v="144" actId="1035"/>
          <ac:spMkLst>
            <pc:docMk/>
            <pc:sldMk cId="2203187751" sldId="325"/>
            <ac:spMk id="5" creationId="{723722B4-8688-34E8-8CCE-9B2FD38F6058}"/>
          </ac:spMkLst>
        </pc:spChg>
        <pc:spChg chg="add mod">
          <ac:chgData name="Rouhana, Francesco" userId="ce1e1447-d72c-404a-9cc7-ba6475656488" providerId="ADAL" clId="{31B9DB95-42D5-4B69-9298-1394D6C0CC35}" dt="2026-01-08T20:38:52.395" v="168" actId="14100"/>
          <ac:spMkLst>
            <pc:docMk/>
            <pc:sldMk cId="2203187751" sldId="325"/>
            <ac:spMk id="6" creationId="{B73B47F9-7316-839A-E39D-A220D93120B6}"/>
          </ac:spMkLst>
        </pc:spChg>
        <pc:spChg chg="add mod">
          <ac:chgData name="Rouhana, Francesco" userId="ce1e1447-d72c-404a-9cc7-ba6475656488" providerId="ADAL" clId="{31B9DB95-42D5-4B69-9298-1394D6C0CC35}" dt="2026-01-08T20:38:43.842" v="166" actId="1076"/>
          <ac:spMkLst>
            <pc:docMk/>
            <pc:sldMk cId="2203187751" sldId="325"/>
            <ac:spMk id="7" creationId="{A92E6612-87A5-D62A-5FE2-18093B9F4AA3}"/>
          </ac:spMkLst>
        </pc:spChg>
        <pc:spChg chg="add mod">
          <ac:chgData name="Rouhana, Francesco" userId="ce1e1447-d72c-404a-9cc7-ba6475656488" providerId="ADAL" clId="{31B9DB95-42D5-4B69-9298-1394D6C0CC35}" dt="2026-01-08T20:33:20.613" v="144" actId="1035"/>
          <ac:spMkLst>
            <pc:docMk/>
            <pc:sldMk cId="2203187751" sldId="325"/>
            <ac:spMk id="8" creationId="{E4230CD4-6AD7-AE5A-13B0-FA9F7BE068A9}"/>
          </ac:spMkLst>
        </pc:spChg>
        <pc:spChg chg="add mod">
          <ac:chgData name="Rouhana, Francesco" userId="ce1e1447-d72c-404a-9cc7-ba6475656488" providerId="ADAL" clId="{31B9DB95-42D5-4B69-9298-1394D6C0CC35}" dt="2026-01-08T20:33:20.613" v="144" actId="1035"/>
          <ac:spMkLst>
            <pc:docMk/>
            <pc:sldMk cId="2203187751" sldId="325"/>
            <ac:spMk id="11" creationId="{C6719325-8300-A96B-07B7-01AC32F47FDB}"/>
          </ac:spMkLst>
        </pc:spChg>
        <pc:spChg chg="add mod">
          <ac:chgData name="Rouhana, Francesco" userId="ce1e1447-d72c-404a-9cc7-ba6475656488" providerId="ADAL" clId="{31B9DB95-42D5-4B69-9298-1394D6C0CC35}" dt="2026-01-08T20:38:48.596" v="167" actId="1076"/>
          <ac:spMkLst>
            <pc:docMk/>
            <pc:sldMk cId="2203187751" sldId="325"/>
            <ac:spMk id="12" creationId="{B60BD14F-3B83-DE7C-17BE-23C1AAF8DF18}"/>
          </ac:spMkLst>
        </pc:spChg>
        <pc:spChg chg="mod">
          <ac:chgData name="Rouhana, Francesco" userId="ce1e1447-d72c-404a-9cc7-ba6475656488" providerId="ADAL" clId="{31B9DB95-42D5-4B69-9298-1394D6C0CC35}" dt="2026-01-08T20:33:33.049" v="146" actId="1076"/>
          <ac:spMkLst>
            <pc:docMk/>
            <pc:sldMk cId="2203187751" sldId="325"/>
            <ac:spMk id="13" creationId="{A6E2F80B-1140-8026-081C-C7F2C71D458C}"/>
          </ac:spMkLst>
        </pc:spChg>
        <pc:spChg chg="add mod">
          <ac:chgData name="Rouhana, Francesco" userId="ce1e1447-d72c-404a-9cc7-ba6475656488" providerId="ADAL" clId="{31B9DB95-42D5-4B69-9298-1394D6C0CC35}" dt="2026-01-08T20:33:26.065" v="145" actId="1076"/>
          <ac:spMkLst>
            <pc:docMk/>
            <pc:sldMk cId="2203187751" sldId="325"/>
            <ac:spMk id="14" creationId="{48B69892-EE95-F73A-F838-2A96D71DA262}"/>
          </ac:spMkLst>
        </pc:spChg>
      </pc:sldChg>
      <pc:sldChg chg="addSp delSp modSp new mod">
        <pc:chgData name="Rouhana, Francesco" userId="ce1e1447-d72c-404a-9cc7-ba6475656488" providerId="ADAL" clId="{31B9DB95-42D5-4B69-9298-1394D6C0CC35}" dt="2026-01-08T20:34:36.487" v="164" actId="1076"/>
        <pc:sldMkLst>
          <pc:docMk/>
          <pc:sldMk cId="2508238370" sldId="326"/>
        </pc:sldMkLst>
        <pc:spChg chg="add mod">
          <ac:chgData name="Rouhana, Francesco" userId="ce1e1447-d72c-404a-9cc7-ba6475656488" providerId="ADAL" clId="{31B9DB95-42D5-4B69-9298-1394D6C0CC35}" dt="2026-01-08T20:27:34.526" v="62" actId="207"/>
          <ac:spMkLst>
            <pc:docMk/>
            <pc:sldMk cId="2508238370" sldId="326"/>
            <ac:spMk id="4" creationId="{6FCCD7CD-2C74-D893-1BAA-0B97D1F5EB2B}"/>
          </ac:spMkLst>
        </pc:spChg>
        <pc:spChg chg="add mod">
          <ac:chgData name="Rouhana, Francesco" userId="ce1e1447-d72c-404a-9cc7-ba6475656488" providerId="ADAL" clId="{31B9DB95-42D5-4B69-9298-1394D6C0CC35}" dt="2026-01-08T20:30:44.813" v="76" actId="1076"/>
          <ac:spMkLst>
            <pc:docMk/>
            <pc:sldMk cId="2508238370" sldId="326"/>
            <ac:spMk id="6" creationId="{98A2E562-E93C-8553-D768-968CCCCDC49A}"/>
          </ac:spMkLst>
        </pc:spChg>
        <pc:picChg chg="add mod">
          <ac:chgData name="Rouhana, Francesco" userId="ce1e1447-d72c-404a-9cc7-ba6475656488" providerId="ADAL" clId="{31B9DB95-42D5-4B69-9298-1394D6C0CC35}" dt="2026-01-08T20:34:36.487" v="164" actId="1076"/>
          <ac:picMkLst>
            <pc:docMk/>
            <pc:sldMk cId="2508238370" sldId="326"/>
            <ac:picMk id="5" creationId="{F2B934A2-7200-8FBE-E0A2-65D92D248E6A}"/>
          </ac:picMkLst>
        </pc:picChg>
      </pc:sldChg>
    </pc:docChg>
  </pc:docChgLst>
  <pc:docChgLst>
    <pc:chgData name="Rouhana, Francesco" userId="ce1e1447-d72c-404a-9cc7-ba6475656488" providerId="ADAL" clId="{4CFEB062-BE96-497A-883E-3A602BAB02C1}"/>
    <pc:docChg chg="modSld">
      <pc:chgData name="Rouhana, Francesco" userId="ce1e1447-d72c-404a-9cc7-ba6475656488" providerId="ADAL" clId="{4CFEB062-BE96-497A-883E-3A602BAB02C1}" dt="2026-05-27T16:20:19.631" v="3"/>
      <pc:docMkLst>
        <pc:docMk/>
      </pc:docMkLst>
      <pc:sldChg chg="modAnim">
        <pc:chgData name="Rouhana, Francesco" userId="ce1e1447-d72c-404a-9cc7-ba6475656488" providerId="ADAL" clId="{4CFEB062-BE96-497A-883E-3A602BAB02C1}" dt="2026-05-27T16:20:05.706" v="1"/>
        <pc:sldMkLst>
          <pc:docMk/>
          <pc:sldMk cId="3023637739" sldId="321"/>
        </pc:sldMkLst>
      </pc:sldChg>
      <pc:sldChg chg="modAnim">
        <pc:chgData name="Rouhana, Francesco" userId="ce1e1447-d72c-404a-9cc7-ba6475656488" providerId="ADAL" clId="{4CFEB062-BE96-497A-883E-3A602BAB02C1}" dt="2026-05-27T16:20:02.298" v="0"/>
        <pc:sldMkLst>
          <pc:docMk/>
          <pc:sldMk cId="3298538066" sldId="323"/>
        </pc:sldMkLst>
      </pc:sldChg>
      <pc:sldChg chg="modAnim">
        <pc:chgData name="Rouhana, Francesco" userId="ce1e1447-d72c-404a-9cc7-ba6475656488" providerId="ADAL" clId="{4CFEB062-BE96-497A-883E-3A602BAB02C1}" dt="2026-05-27T16:20:12.400" v="2"/>
        <pc:sldMkLst>
          <pc:docMk/>
          <pc:sldMk cId="3381978008" sldId="324"/>
        </pc:sldMkLst>
      </pc:sldChg>
      <pc:sldChg chg="modAnim">
        <pc:chgData name="Rouhana, Francesco" userId="ce1e1447-d72c-404a-9cc7-ba6475656488" providerId="ADAL" clId="{4CFEB062-BE96-497A-883E-3A602BAB02C1}" dt="2026-05-27T16:20:19.631" v="3"/>
        <pc:sldMkLst>
          <pc:docMk/>
          <pc:sldMk cId="2203187751" sldId="325"/>
        </pc:sldMkLst>
      </pc:sldChg>
    </pc:docChg>
  </pc:docChgLst>
  <pc:docChgLst>
    <pc:chgData name="Rouhana, Francesco" userId="ce1e1447-d72c-404a-9cc7-ba6475656488" providerId="ADAL" clId="{C3629FEE-96E9-44CE-BD3C-C64527E3C952}"/>
    <pc:docChg chg="modSld">
      <pc:chgData name="Rouhana, Francesco" userId="ce1e1447-d72c-404a-9cc7-ba6475656488" providerId="ADAL" clId="{C3629FEE-96E9-44CE-BD3C-C64527E3C952}" dt="2026-01-10T17:21:57.556" v="5" actId="113"/>
      <pc:docMkLst>
        <pc:docMk/>
      </pc:docMkLst>
      <pc:sldChg chg="modSp mod">
        <pc:chgData name="Rouhana, Francesco" userId="ce1e1447-d72c-404a-9cc7-ba6475656488" providerId="ADAL" clId="{C3629FEE-96E9-44CE-BD3C-C64527E3C952}" dt="2026-01-10T17:21:57.556" v="5" actId="113"/>
        <pc:sldMkLst>
          <pc:docMk/>
          <pc:sldMk cId="2215325959" sldId="256"/>
        </pc:sldMkLst>
        <pc:spChg chg="mod">
          <ac:chgData name="Rouhana, Francesco" userId="ce1e1447-d72c-404a-9cc7-ba6475656488" providerId="ADAL" clId="{C3629FEE-96E9-44CE-BD3C-C64527E3C952}" dt="2026-01-10T17:21:57.556" v="5" actId="113"/>
          <ac:spMkLst>
            <pc:docMk/>
            <pc:sldMk cId="2215325959" sldId="256"/>
            <ac:spMk id="2" creationId="{65196241-85C9-3990-6FBD-85CBF14FA6CA}"/>
          </ac:spMkLst>
        </pc:spChg>
      </pc:sldChg>
    </pc:docChg>
  </pc:docChgLst>
  <pc:docChgLst>
    <pc:chgData name="Rouhana, Francesco" userId="ce1e1447-d72c-404a-9cc7-ba6475656488" providerId="ADAL" clId="{796F8540-1FD6-49A7-A233-C14052094534}"/>
    <pc:docChg chg="undo custSel modSld">
      <pc:chgData name="Rouhana, Francesco" userId="ce1e1447-d72c-404a-9cc7-ba6475656488" providerId="ADAL" clId="{796F8540-1FD6-49A7-A233-C14052094534}" dt="2026-01-15T01:43:45.561" v="20"/>
      <pc:docMkLst>
        <pc:docMk/>
      </pc:docMkLst>
      <pc:sldChg chg="modSp mod modAnim">
        <pc:chgData name="Rouhana, Francesco" userId="ce1e1447-d72c-404a-9cc7-ba6475656488" providerId="ADAL" clId="{796F8540-1FD6-49A7-A233-C14052094534}" dt="2026-01-15T01:42:05.842" v="14"/>
        <pc:sldMkLst>
          <pc:docMk/>
          <pc:sldMk cId="3023637739" sldId="321"/>
        </pc:sldMkLst>
        <pc:spChg chg="mod">
          <ac:chgData name="Rouhana, Francesco" userId="ce1e1447-d72c-404a-9cc7-ba6475656488" providerId="ADAL" clId="{796F8540-1FD6-49A7-A233-C14052094534}" dt="2026-01-15T01:41:28.782" v="9" actId="1076"/>
          <ac:spMkLst>
            <pc:docMk/>
            <pc:sldMk cId="3023637739" sldId="321"/>
            <ac:spMk id="6" creationId="{749A94F4-C3ED-E7F2-B030-8C68C34F6970}"/>
          </ac:spMkLst>
        </pc:spChg>
      </pc:sldChg>
      <pc:sldChg chg="modAnim">
        <pc:chgData name="Rouhana, Francesco" userId="ce1e1447-d72c-404a-9cc7-ba6475656488" providerId="ADAL" clId="{796F8540-1FD6-49A7-A233-C14052094534}" dt="2026-01-15T01:39:49.021" v="3"/>
        <pc:sldMkLst>
          <pc:docMk/>
          <pc:sldMk cId="3298538066" sldId="323"/>
        </pc:sldMkLst>
      </pc:sldChg>
      <pc:sldChg chg="modAnim">
        <pc:chgData name="Rouhana, Francesco" userId="ce1e1447-d72c-404a-9cc7-ba6475656488" providerId="ADAL" clId="{796F8540-1FD6-49A7-A233-C14052094534}" dt="2026-01-15T01:43:07.808" v="16"/>
        <pc:sldMkLst>
          <pc:docMk/>
          <pc:sldMk cId="3381978008" sldId="324"/>
        </pc:sldMkLst>
      </pc:sldChg>
      <pc:sldChg chg="modSp mod modAnim">
        <pc:chgData name="Rouhana, Francesco" userId="ce1e1447-d72c-404a-9cc7-ba6475656488" providerId="ADAL" clId="{796F8540-1FD6-49A7-A233-C14052094534}" dt="2026-01-15T01:43:45.561" v="20"/>
        <pc:sldMkLst>
          <pc:docMk/>
          <pc:sldMk cId="2203187751" sldId="325"/>
        </pc:sldMkLst>
        <pc:spChg chg="mod">
          <ac:chgData name="Rouhana, Francesco" userId="ce1e1447-d72c-404a-9cc7-ba6475656488" providerId="ADAL" clId="{796F8540-1FD6-49A7-A233-C14052094534}" dt="2026-01-15T01:43:33.822" v="18" actId="1076"/>
          <ac:spMkLst>
            <pc:docMk/>
            <pc:sldMk cId="2203187751" sldId="325"/>
            <ac:spMk id="5" creationId="{723722B4-8688-34E8-8CCE-9B2FD38F6058}"/>
          </ac:spMkLst>
        </pc:spChg>
        <pc:spChg chg="mod">
          <ac:chgData name="Rouhana, Francesco" userId="ce1e1447-d72c-404a-9cc7-ba6475656488" providerId="ADAL" clId="{796F8540-1FD6-49A7-A233-C14052094534}" dt="2026-01-15T01:43:33.822" v="18" actId="1076"/>
          <ac:spMkLst>
            <pc:docMk/>
            <pc:sldMk cId="2203187751" sldId="325"/>
            <ac:spMk id="11" creationId="{C6719325-8300-A96B-07B7-01AC32F47FDB}"/>
          </ac:spMkLst>
        </pc:spChg>
      </pc:sldChg>
    </pc:docChg>
  </pc:docChgLst>
  <pc:docChgLst>
    <pc:chgData name="Kerry Shea" userId="S::kshea@ctcase.org::ea8a1239-db68-4016-95a9-c99e1cb8b49d" providerId="AD" clId="Web-{800D77AD-9FF7-849C-9F4B-6E02EBD8920A}"/>
    <pc:docChg chg="addSld delSld modSld">
      <pc:chgData name="Kerry Shea" userId="S::kshea@ctcase.org::ea8a1239-db68-4016-95a9-c99e1cb8b49d" providerId="AD" clId="Web-{800D77AD-9FF7-849C-9F4B-6E02EBD8920A}" dt="2025-12-18T15:39:17.525" v="45" actId="1076"/>
      <pc:docMkLst>
        <pc:docMk/>
      </pc:docMkLst>
      <pc:sldChg chg="modSp">
        <pc:chgData name="Kerry Shea" userId="S::kshea@ctcase.org::ea8a1239-db68-4016-95a9-c99e1cb8b49d" providerId="AD" clId="Web-{800D77AD-9FF7-849C-9F4B-6E02EBD8920A}" dt="2025-12-18T15:39:17.525" v="45" actId="1076"/>
        <pc:sldMkLst>
          <pc:docMk/>
          <pc:sldMk cId="2215325959" sldId="256"/>
        </pc:sldMkLst>
        <pc:spChg chg="mod">
          <ac:chgData name="Kerry Shea" userId="S::kshea@ctcase.org::ea8a1239-db68-4016-95a9-c99e1cb8b49d" providerId="AD" clId="Web-{800D77AD-9FF7-849C-9F4B-6E02EBD8920A}" dt="2025-12-18T15:38:59.556" v="44" actId="20577"/>
          <ac:spMkLst>
            <pc:docMk/>
            <pc:sldMk cId="2215325959" sldId="256"/>
            <ac:spMk id="2" creationId="{65196241-85C9-3990-6FBD-85CBF14FA6CA}"/>
          </ac:spMkLst>
        </pc:spChg>
        <pc:picChg chg="mod">
          <ac:chgData name="Kerry Shea" userId="S::kshea@ctcase.org::ea8a1239-db68-4016-95a9-c99e1cb8b49d" providerId="AD" clId="Web-{800D77AD-9FF7-849C-9F4B-6E02EBD8920A}" dt="2025-12-18T15:39:17.525" v="45" actId="1076"/>
          <ac:picMkLst>
            <pc:docMk/>
            <pc:sldMk cId="2215325959" sldId="256"/>
            <ac:picMk id="4" creationId="{898FBEC4-68C3-A4C5-9569-53CF9F890F9C}"/>
          </ac:picMkLst>
        </pc:picChg>
      </pc:sldChg>
      <pc:sldChg chg="addSp delSp modSp">
        <pc:chgData name="Kerry Shea" userId="S::kshea@ctcase.org::ea8a1239-db68-4016-95a9-c99e1cb8b49d" providerId="AD" clId="Web-{800D77AD-9FF7-849C-9F4B-6E02EBD8920A}" dt="2025-12-18T15:36:11.600" v="18" actId="20577"/>
        <pc:sldMkLst>
          <pc:docMk/>
          <pc:sldMk cId="602276021" sldId="320"/>
        </pc:sldMkLst>
      </pc:sldChg>
      <pc:sldChg chg="addSp delSp modSp">
        <pc:chgData name="Kerry Shea" userId="S::kshea@ctcase.org::ea8a1239-db68-4016-95a9-c99e1cb8b49d" providerId="AD" clId="Web-{800D77AD-9FF7-849C-9F4B-6E02EBD8920A}" dt="2025-12-18T15:38:11.805" v="36" actId="20577"/>
        <pc:sldMkLst>
          <pc:docMk/>
          <pc:sldMk cId="3023637739" sldId="321"/>
        </pc:sldMkLst>
      </pc:sldChg>
      <pc:sldChg chg="add replId">
        <pc:chgData name="Kerry Shea" userId="S::kshea@ctcase.org::ea8a1239-db68-4016-95a9-c99e1cb8b49d" providerId="AD" clId="Web-{800D77AD-9FF7-849C-9F4B-6E02EBD8920A}" dt="2025-12-18T15:38:27.962" v="37"/>
        <pc:sldMkLst>
          <pc:docMk/>
          <pc:sldMk cId="3298538066" sldId="323"/>
        </pc:sldMkLst>
      </pc:sldChg>
    </pc:docChg>
  </pc:docChgLst>
  <pc:docChgLst>
    <pc:chgData name="Anagnostou, Emmanouil" userId="72827251-de51-4ab1-a0e8-cf3bbf2e8bca" providerId="ADAL" clId="{A128B849-977B-4C2B-8FCB-26F81E50CC11}"/>
    <pc:docChg chg="custSel modSld">
      <pc:chgData name="Anagnostou, Emmanouil" userId="72827251-de51-4ab1-a0e8-cf3bbf2e8bca" providerId="ADAL" clId="{A128B849-977B-4C2B-8FCB-26F81E50CC11}" dt="2026-01-15T04:12:43.337" v="21" actId="20577"/>
      <pc:docMkLst>
        <pc:docMk/>
      </pc:docMkLst>
      <pc:sldChg chg="modSp">
        <pc:chgData name="Anagnostou, Emmanouil" userId="72827251-de51-4ab1-a0e8-cf3bbf2e8bca" providerId="ADAL" clId="{A128B849-977B-4C2B-8FCB-26F81E50CC11}" dt="2026-01-15T04:12:43.337" v="21" actId="20577"/>
        <pc:sldMkLst>
          <pc:docMk/>
          <pc:sldMk cId="3298538066" sldId="323"/>
        </pc:sldMkLst>
        <pc:spChg chg="mod">
          <ac:chgData name="Anagnostou, Emmanouil" userId="72827251-de51-4ab1-a0e8-cf3bbf2e8bca" providerId="ADAL" clId="{A128B849-977B-4C2B-8FCB-26F81E50CC11}" dt="2026-01-15T04:12:43.337" v="21" actId="20577"/>
          <ac:spMkLst>
            <pc:docMk/>
            <pc:sldMk cId="3298538066" sldId="323"/>
            <ac:spMk id="10" creationId="{F3A54BEA-477A-D600-BB53-76B8E9FEE523}"/>
          </ac:spMkLst>
        </pc:spChg>
      </pc:sldChg>
      <pc:sldChg chg="addSp modSp mod modAnim">
        <pc:chgData name="Anagnostou, Emmanouil" userId="72827251-de51-4ab1-a0e8-cf3bbf2e8bca" providerId="ADAL" clId="{A128B849-977B-4C2B-8FCB-26F81E50CC11}" dt="2026-01-15T04:06:27.382" v="1" actId="27636"/>
        <pc:sldMkLst>
          <pc:docMk/>
          <pc:sldMk cId="2203187751" sldId="325"/>
        </pc:sldMkLst>
        <pc:spChg chg="add mod">
          <ac:chgData name="Anagnostou, Emmanouil" userId="72827251-de51-4ab1-a0e8-cf3bbf2e8bca" providerId="ADAL" clId="{A128B849-977B-4C2B-8FCB-26F81E50CC11}" dt="2026-01-15T04:06:27.382" v="1" actId="27636"/>
          <ac:spMkLst>
            <pc:docMk/>
            <pc:sldMk cId="2203187751" sldId="325"/>
            <ac:spMk id="2" creationId="{187E56C0-37F7-E086-0A73-223B8D1AA3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7CBFAB-3C6D-574E-A426-0867BBA37D56}" type="datetimeFigureOut">
              <a:rPr lang="en-US" smtClean="0"/>
              <a:t>5/27/2026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9EAF83-3519-0A44-9397-08077B504D7F}" type="slidenum">
              <a:rPr lang="en-US" smtClean="0"/>
              <a:t>‹#›</a:t>
            </a:fld>
            <a:endParaRPr lang="en-US" dirty="0"/>
          </a:p>
        </p:txBody>
      </p:sp>
    </p:spTree>
    <p:extLst>
      <p:ext uri="{BB962C8B-B14F-4D97-AF65-F5344CB8AC3E}">
        <p14:creationId xmlns:p14="http://schemas.microsoft.com/office/powerpoint/2010/main" val="365497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EAF83-3519-0A44-9397-08077B504D7F}" type="slidenum">
              <a:rPr lang="en-US" smtClean="0"/>
              <a:t>4</a:t>
            </a:fld>
            <a:endParaRPr lang="en-US" dirty="0"/>
          </a:p>
        </p:txBody>
      </p:sp>
    </p:spTree>
    <p:extLst>
      <p:ext uri="{BB962C8B-B14F-4D97-AF65-F5344CB8AC3E}">
        <p14:creationId xmlns:p14="http://schemas.microsoft.com/office/powerpoint/2010/main" val="2562654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6C91234-E179-83E3-D806-40241C4A19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03422"/>
            <a:ext cx="12192000" cy="6054578"/>
          </a:xfrm>
          <a:prstGeom prst="rect">
            <a:avLst/>
          </a:prstGeom>
        </p:spPr>
      </p:pic>
      <p:sp>
        <p:nvSpPr>
          <p:cNvPr id="2" name="Title 1">
            <a:extLst>
              <a:ext uri="{FF2B5EF4-FFF2-40B4-BE49-F238E27FC236}">
                <a16:creationId xmlns:a16="http://schemas.microsoft.com/office/drawing/2014/main" id="{0B27C402-B058-E5EE-F23E-06BFBF094324}"/>
              </a:ext>
            </a:extLst>
          </p:cNvPr>
          <p:cNvSpPr>
            <a:spLocks noGrp="1"/>
          </p:cNvSpPr>
          <p:nvPr>
            <p:ph type="ctrTitle"/>
          </p:nvPr>
        </p:nvSpPr>
        <p:spPr>
          <a:xfrm>
            <a:off x="1524000" y="1122363"/>
            <a:ext cx="9144000" cy="2387600"/>
          </a:xfrm>
        </p:spPr>
        <p:txBody>
          <a:bodyPr anchor="b">
            <a:normAutofit/>
          </a:bodyPr>
          <a:lstStyle>
            <a:lvl1pPr algn="ctr">
              <a:defRPr sz="5400">
                <a:solidFill>
                  <a:srgbClr val="002555"/>
                </a:solidFill>
              </a:defRPr>
            </a:lvl1pPr>
          </a:lstStyle>
          <a:p>
            <a:r>
              <a:rPr lang="en-US"/>
              <a:t>Click to edit Master title style</a:t>
            </a:r>
          </a:p>
        </p:txBody>
      </p:sp>
      <p:sp>
        <p:nvSpPr>
          <p:cNvPr id="3" name="Subtitle 2">
            <a:extLst>
              <a:ext uri="{FF2B5EF4-FFF2-40B4-BE49-F238E27FC236}">
                <a16:creationId xmlns:a16="http://schemas.microsoft.com/office/drawing/2014/main" id="{4D4F6558-2696-48A6-259B-8755C2355F75}"/>
              </a:ext>
            </a:extLst>
          </p:cNvPr>
          <p:cNvSpPr>
            <a:spLocks noGrp="1"/>
          </p:cNvSpPr>
          <p:nvPr>
            <p:ph type="subTitle" idx="1"/>
          </p:nvPr>
        </p:nvSpPr>
        <p:spPr>
          <a:xfrm>
            <a:off x="1524000" y="3602038"/>
            <a:ext cx="9144000" cy="1655762"/>
          </a:xfrm>
        </p:spPr>
        <p:txBody>
          <a:bodyPr>
            <a:normAutofit/>
          </a:bodyPr>
          <a:lstStyle>
            <a:lvl1pPr marL="0" indent="0" algn="ctr">
              <a:buNone/>
              <a:defRPr sz="3200" b="0" i="0">
                <a:solidFill>
                  <a:srgbClr val="002555"/>
                </a:solidFill>
                <a:latin typeface="Book Antiqua" panose="020406020503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06553-7A9A-693B-5F86-667068EA7DD3}"/>
              </a:ext>
            </a:extLst>
          </p:cNvPr>
          <p:cNvSpPr>
            <a:spLocks noGrp="1"/>
          </p:cNvSpPr>
          <p:nvPr>
            <p:ph type="dt" sz="half" idx="10"/>
          </p:nvPr>
        </p:nvSpPr>
        <p:spPr/>
        <p:txBody>
          <a:bodyPr/>
          <a:lstStyle/>
          <a:p>
            <a:fld id="{3C2F812E-2BBF-A743-BCAE-45C6067E2B3B}" type="datetimeFigureOut">
              <a:rPr lang="en-US" smtClean="0"/>
              <a:t>5/27/2026</a:t>
            </a:fld>
            <a:endParaRPr lang="en-US" dirty="0"/>
          </a:p>
        </p:txBody>
      </p:sp>
      <p:sp>
        <p:nvSpPr>
          <p:cNvPr id="5" name="Footer Placeholder 4">
            <a:extLst>
              <a:ext uri="{FF2B5EF4-FFF2-40B4-BE49-F238E27FC236}">
                <a16:creationId xmlns:a16="http://schemas.microsoft.com/office/drawing/2014/main" id="{EC2FE6F8-66A0-44D3-38CB-62043A5E59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42CBD5-2216-9288-7079-0A89E2C50CBE}"/>
              </a:ext>
            </a:extLst>
          </p:cNvPr>
          <p:cNvSpPr>
            <a:spLocks noGrp="1"/>
          </p:cNvSpPr>
          <p:nvPr>
            <p:ph type="sldNum" sz="quarter" idx="12"/>
          </p:nvPr>
        </p:nvSpPr>
        <p:spPr/>
        <p:txBody>
          <a:bodyPr/>
          <a:lstStyle/>
          <a:p>
            <a:fld id="{0480FF7B-B681-284D-A8CD-85C49E7CC9E1}" type="slidenum">
              <a:rPr lang="en-US" smtClean="0"/>
              <a:t>‹#›</a:t>
            </a:fld>
            <a:endParaRPr lang="en-US" dirty="0"/>
          </a:p>
        </p:txBody>
      </p:sp>
    </p:spTree>
    <p:extLst>
      <p:ext uri="{BB962C8B-B14F-4D97-AF65-F5344CB8AC3E}">
        <p14:creationId xmlns:p14="http://schemas.microsoft.com/office/powerpoint/2010/main" val="2053207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A202-4939-69EB-AB7C-22A6B532DA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E9E81C-B216-5192-18BA-E53476B6DC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B7EF6-A187-27BF-59E5-5338F765D7CB}"/>
              </a:ext>
            </a:extLst>
          </p:cNvPr>
          <p:cNvSpPr>
            <a:spLocks noGrp="1"/>
          </p:cNvSpPr>
          <p:nvPr>
            <p:ph type="dt" sz="half" idx="10"/>
          </p:nvPr>
        </p:nvSpPr>
        <p:spPr/>
        <p:txBody>
          <a:bodyPr/>
          <a:lstStyle/>
          <a:p>
            <a:fld id="{3C2F812E-2BBF-A743-BCAE-45C6067E2B3B}" type="datetimeFigureOut">
              <a:rPr lang="en-US" smtClean="0"/>
              <a:t>5/27/2026</a:t>
            </a:fld>
            <a:endParaRPr lang="en-US" dirty="0"/>
          </a:p>
        </p:txBody>
      </p:sp>
      <p:sp>
        <p:nvSpPr>
          <p:cNvPr id="5" name="Footer Placeholder 4">
            <a:extLst>
              <a:ext uri="{FF2B5EF4-FFF2-40B4-BE49-F238E27FC236}">
                <a16:creationId xmlns:a16="http://schemas.microsoft.com/office/drawing/2014/main" id="{549181C9-9055-5087-5B11-33F60BB00D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C78BD1-7513-67AA-7974-23315B309E5A}"/>
              </a:ext>
            </a:extLst>
          </p:cNvPr>
          <p:cNvSpPr>
            <a:spLocks noGrp="1"/>
          </p:cNvSpPr>
          <p:nvPr>
            <p:ph type="sldNum" sz="quarter" idx="12"/>
          </p:nvPr>
        </p:nvSpPr>
        <p:spPr/>
        <p:txBody>
          <a:bodyPr/>
          <a:lstStyle/>
          <a:p>
            <a:fld id="{0480FF7B-B681-284D-A8CD-85C49E7CC9E1}" type="slidenum">
              <a:rPr lang="en-US" smtClean="0"/>
              <a:t>‹#›</a:t>
            </a:fld>
            <a:endParaRPr lang="en-US" dirty="0"/>
          </a:p>
        </p:txBody>
      </p:sp>
    </p:spTree>
    <p:extLst>
      <p:ext uri="{BB962C8B-B14F-4D97-AF65-F5344CB8AC3E}">
        <p14:creationId xmlns:p14="http://schemas.microsoft.com/office/powerpoint/2010/main" val="15929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6A2498-E7C5-6C7E-FAD6-88FF2D8194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3B5F09-D3D3-FB53-F5D3-A67D3D003B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67E70-405E-DBA2-80D4-7ED10351F24A}"/>
              </a:ext>
            </a:extLst>
          </p:cNvPr>
          <p:cNvSpPr>
            <a:spLocks noGrp="1"/>
          </p:cNvSpPr>
          <p:nvPr>
            <p:ph type="dt" sz="half" idx="10"/>
          </p:nvPr>
        </p:nvSpPr>
        <p:spPr/>
        <p:txBody>
          <a:bodyPr/>
          <a:lstStyle/>
          <a:p>
            <a:fld id="{3C2F812E-2BBF-A743-BCAE-45C6067E2B3B}" type="datetimeFigureOut">
              <a:rPr lang="en-US" smtClean="0"/>
              <a:t>5/27/2026</a:t>
            </a:fld>
            <a:endParaRPr lang="en-US" dirty="0"/>
          </a:p>
        </p:txBody>
      </p:sp>
      <p:sp>
        <p:nvSpPr>
          <p:cNvPr id="5" name="Footer Placeholder 4">
            <a:extLst>
              <a:ext uri="{FF2B5EF4-FFF2-40B4-BE49-F238E27FC236}">
                <a16:creationId xmlns:a16="http://schemas.microsoft.com/office/drawing/2014/main" id="{C8729880-B101-E4A9-B557-4AF7C0F170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E10C23-CA21-E10A-D7B0-CD5539E1D1A2}"/>
              </a:ext>
            </a:extLst>
          </p:cNvPr>
          <p:cNvSpPr>
            <a:spLocks noGrp="1"/>
          </p:cNvSpPr>
          <p:nvPr>
            <p:ph type="sldNum" sz="quarter" idx="12"/>
          </p:nvPr>
        </p:nvSpPr>
        <p:spPr/>
        <p:txBody>
          <a:bodyPr/>
          <a:lstStyle/>
          <a:p>
            <a:fld id="{0480FF7B-B681-284D-A8CD-85C49E7CC9E1}" type="slidenum">
              <a:rPr lang="en-US" smtClean="0"/>
              <a:t>‹#›</a:t>
            </a:fld>
            <a:endParaRPr lang="en-US" dirty="0"/>
          </a:p>
        </p:txBody>
      </p:sp>
    </p:spTree>
    <p:extLst>
      <p:ext uri="{BB962C8B-B14F-4D97-AF65-F5344CB8AC3E}">
        <p14:creationId xmlns:p14="http://schemas.microsoft.com/office/powerpoint/2010/main" val="230713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F83E0AF0-5023-CBCA-E18D-4DE77F54F4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59917"/>
            <a:ext cx="12192000" cy="4998083"/>
          </a:xfrm>
          <a:prstGeom prst="rect">
            <a:avLst/>
          </a:prstGeom>
        </p:spPr>
      </p:pic>
      <p:sp>
        <p:nvSpPr>
          <p:cNvPr id="2" name="Title 1">
            <a:extLst>
              <a:ext uri="{FF2B5EF4-FFF2-40B4-BE49-F238E27FC236}">
                <a16:creationId xmlns:a16="http://schemas.microsoft.com/office/drawing/2014/main" id="{8D21DB3C-BA8B-2DD1-CE80-ED4AB7EE1887}"/>
              </a:ext>
            </a:extLst>
          </p:cNvPr>
          <p:cNvSpPr>
            <a:spLocks noGrp="1"/>
          </p:cNvSpPr>
          <p:nvPr>
            <p:ph type="title"/>
          </p:nvPr>
        </p:nvSpPr>
        <p:spPr/>
        <p:txBody>
          <a:bodyPr/>
          <a:lstStyle>
            <a:lvl1pPr algn="ctr">
              <a:defRPr>
                <a:solidFill>
                  <a:srgbClr val="00255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CBD96BC-D0C9-8A78-8591-5045A0EFD210}"/>
              </a:ext>
            </a:extLst>
          </p:cNvPr>
          <p:cNvSpPr>
            <a:spLocks noGrp="1"/>
          </p:cNvSpPr>
          <p:nvPr>
            <p:ph idx="1"/>
          </p:nvPr>
        </p:nvSpPr>
        <p:spPr/>
        <p:txBody>
          <a:bodyPr/>
          <a:lstStyle>
            <a:lvl1pPr>
              <a:defRPr b="0" i="0">
                <a:solidFill>
                  <a:srgbClr val="002555"/>
                </a:solidFill>
                <a:latin typeface="Book Antiqua" panose="02040602050305030304" pitchFamily="18" charset="0"/>
              </a:defRPr>
            </a:lvl1pPr>
            <a:lvl2pPr>
              <a:defRPr b="0" i="0">
                <a:solidFill>
                  <a:srgbClr val="002555"/>
                </a:solidFill>
                <a:latin typeface="Book Antiqua" panose="02040602050305030304" pitchFamily="18" charset="0"/>
              </a:defRPr>
            </a:lvl2pPr>
            <a:lvl3pPr>
              <a:defRPr b="0" i="0">
                <a:solidFill>
                  <a:srgbClr val="002555"/>
                </a:solidFill>
                <a:latin typeface="Book Antiqua" panose="02040602050305030304" pitchFamily="18" charset="0"/>
              </a:defRPr>
            </a:lvl3pPr>
            <a:lvl4pPr>
              <a:defRPr b="0" i="0">
                <a:solidFill>
                  <a:srgbClr val="002555"/>
                </a:solidFill>
                <a:latin typeface="Book Antiqua" panose="02040602050305030304" pitchFamily="18" charset="0"/>
              </a:defRPr>
            </a:lvl4pPr>
            <a:lvl5pPr>
              <a:defRPr b="0" i="0">
                <a:solidFill>
                  <a:srgbClr val="002555"/>
                </a:solidFill>
                <a:latin typeface="Book Antiqua" panose="020406020503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69261-83D9-3182-0217-66037D5EBE7D}"/>
              </a:ext>
            </a:extLst>
          </p:cNvPr>
          <p:cNvSpPr>
            <a:spLocks noGrp="1"/>
          </p:cNvSpPr>
          <p:nvPr>
            <p:ph type="dt" sz="half" idx="10"/>
          </p:nvPr>
        </p:nvSpPr>
        <p:spPr/>
        <p:txBody>
          <a:bodyPr/>
          <a:lstStyle/>
          <a:p>
            <a:fld id="{3C2F812E-2BBF-A743-BCAE-45C6067E2B3B}" type="datetimeFigureOut">
              <a:rPr lang="en-US" smtClean="0"/>
              <a:t>5/27/2026</a:t>
            </a:fld>
            <a:endParaRPr lang="en-US" dirty="0"/>
          </a:p>
        </p:txBody>
      </p:sp>
      <p:sp>
        <p:nvSpPr>
          <p:cNvPr id="5" name="Footer Placeholder 4">
            <a:extLst>
              <a:ext uri="{FF2B5EF4-FFF2-40B4-BE49-F238E27FC236}">
                <a16:creationId xmlns:a16="http://schemas.microsoft.com/office/drawing/2014/main" id="{90F92EE0-79C0-F7EC-BC38-4801C70C60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23ABE2-03F4-B23D-269F-01E139642D9A}"/>
              </a:ext>
            </a:extLst>
          </p:cNvPr>
          <p:cNvSpPr>
            <a:spLocks noGrp="1"/>
          </p:cNvSpPr>
          <p:nvPr>
            <p:ph type="sldNum" sz="quarter" idx="12"/>
          </p:nvPr>
        </p:nvSpPr>
        <p:spPr/>
        <p:txBody>
          <a:bodyPr/>
          <a:lstStyle/>
          <a:p>
            <a:fld id="{0480FF7B-B681-284D-A8CD-85C49E7CC9E1}" type="slidenum">
              <a:rPr lang="en-US" smtClean="0"/>
              <a:t>‹#›</a:t>
            </a:fld>
            <a:endParaRPr lang="en-US" dirty="0"/>
          </a:p>
        </p:txBody>
      </p:sp>
    </p:spTree>
    <p:extLst>
      <p:ext uri="{BB962C8B-B14F-4D97-AF65-F5344CB8AC3E}">
        <p14:creationId xmlns:p14="http://schemas.microsoft.com/office/powerpoint/2010/main" val="228725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B77BE526-D053-D267-36F5-AB90A5797B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59917"/>
            <a:ext cx="12192000" cy="4998083"/>
          </a:xfrm>
          <a:prstGeom prst="rect">
            <a:avLst/>
          </a:prstGeom>
        </p:spPr>
      </p:pic>
      <p:sp>
        <p:nvSpPr>
          <p:cNvPr id="2" name="Title 1">
            <a:extLst>
              <a:ext uri="{FF2B5EF4-FFF2-40B4-BE49-F238E27FC236}">
                <a16:creationId xmlns:a16="http://schemas.microsoft.com/office/drawing/2014/main" id="{217D1506-7503-E5F3-1C79-A84777B12EF4}"/>
              </a:ext>
            </a:extLst>
          </p:cNvPr>
          <p:cNvSpPr>
            <a:spLocks noGrp="1"/>
          </p:cNvSpPr>
          <p:nvPr>
            <p:ph type="title"/>
          </p:nvPr>
        </p:nvSpPr>
        <p:spPr>
          <a:xfrm>
            <a:off x="831850" y="1709738"/>
            <a:ext cx="10515600" cy="2852737"/>
          </a:xfrm>
        </p:spPr>
        <p:txBody>
          <a:bodyPr anchor="b">
            <a:normAutofit/>
          </a:bodyPr>
          <a:lstStyle>
            <a:lvl1pPr>
              <a:defRPr sz="4800">
                <a:solidFill>
                  <a:srgbClr val="002555"/>
                </a:solidFill>
              </a:defRPr>
            </a:lvl1pPr>
          </a:lstStyle>
          <a:p>
            <a:r>
              <a:rPr lang="en-US"/>
              <a:t>Click to edit Master title style</a:t>
            </a:r>
          </a:p>
        </p:txBody>
      </p:sp>
      <p:sp>
        <p:nvSpPr>
          <p:cNvPr id="3" name="Text Placeholder 2">
            <a:extLst>
              <a:ext uri="{FF2B5EF4-FFF2-40B4-BE49-F238E27FC236}">
                <a16:creationId xmlns:a16="http://schemas.microsoft.com/office/drawing/2014/main" id="{B67A9BED-CAA2-ABE9-1292-A1ECDF8E1827}"/>
              </a:ext>
            </a:extLst>
          </p:cNvPr>
          <p:cNvSpPr>
            <a:spLocks noGrp="1"/>
          </p:cNvSpPr>
          <p:nvPr>
            <p:ph type="body" idx="1"/>
          </p:nvPr>
        </p:nvSpPr>
        <p:spPr>
          <a:xfrm>
            <a:off x="831850" y="4589463"/>
            <a:ext cx="10515600" cy="1500187"/>
          </a:xfrm>
        </p:spPr>
        <p:txBody>
          <a:bodyPr/>
          <a:lstStyle>
            <a:lvl1pPr marL="0" indent="0">
              <a:buNone/>
              <a:defRPr sz="2400" b="0" i="0">
                <a:solidFill>
                  <a:srgbClr val="002555"/>
                </a:solidFill>
                <a:latin typeface="Book Antiqua" panose="02040602050305030304" pitchFamily="18"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F1D032-1D5F-8E2E-AE97-1A52584CBE30}"/>
              </a:ext>
            </a:extLst>
          </p:cNvPr>
          <p:cNvSpPr>
            <a:spLocks noGrp="1"/>
          </p:cNvSpPr>
          <p:nvPr>
            <p:ph type="dt" sz="half" idx="10"/>
          </p:nvPr>
        </p:nvSpPr>
        <p:spPr/>
        <p:txBody>
          <a:bodyPr/>
          <a:lstStyle/>
          <a:p>
            <a:fld id="{3C2F812E-2BBF-A743-BCAE-45C6067E2B3B}" type="datetimeFigureOut">
              <a:rPr lang="en-US" smtClean="0"/>
              <a:t>5/27/2026</a:t>
            </a:fld>
            <a:endParaRPr lang="en-US" dirty="0"/>
          </a:p>
        </p:txBody>
      </p:sp>
      <p:sp>
        <p:nvSpPr>
          <p:cNvPr id="5" name="Footer Placeholder 4">
            <a:extLst>
              <a:ext uri="{FF2B5EF4-FFF2-40B4-BE49-F238E27FC236}">
                <a16:creationId xmlns:a16="http://schemas.microsoft.com/office/drawing/2014/main" id="{3125359F-AF85-8191-9D80-DC8CB973A4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4CE599-A3CB-6C8B-00DC-E57BA28363A0}"/>
              </a:ext>
            </a:extLst>
          </p:cNvPr>
          <p:cNvSpPr>
            <a:spLocks noGrp="1"/>
          </p:cNvSpPr>
          <p:nvPr>
            <p:ph type="sldNum" sz="quarter" idx="12"/>
          </p:nvPr>
        </p:nvSpPr>
        <p:spPr/>
        <p:txBody>
          <a:bodyPr/>
          <a:lstStyle/>
          <a:p>
            <a:fld id="{0480FF7B-B681-284D-A8CD-85C49E7CC9E1}" type="slidenum">
              <a:rPr lang="en-US" smtClean="0"/>
              <a:t>‹#›</a:t>
            </a:fld>
            <a:endParaRPr lang="en-US" dirty="0"/>
          </a:p>
        </p:txBody>
      </p:sp>
    </p:spTree>
    <p:extLst>
      <p:ext uri="{BB962C8B-B14F-4D97-AF65-F5344CB8AC3E}">
        <p14:creationId xmlns:p14="http://schemas.microsoft.com/office/powerpoint/2010/main" val="380770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0328-234B-1329-34B0-22D2A2CB6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7EC5A-EFF7-9DA8-0267-B8D50837F3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03132A-1E12-2BE6-B7DC-775073F5D1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12BF5E-2962-AD6E-96E6-FF7DACE9D9FA}"/>
              </a:ext>
            </a:extLst>
          </p:cNvPr>
          <p:cNvSpPr>
            <a:spLocks noGrp="1"/>
          </p:cNvSpPr>
          <p:nvPr>
            <p:ph type="dt" sz="half" idx="10"/>
          </p:nvPr>
        </p:nvSpPr>
        <p:spPr/>
        <p:txBody>
          <a:bodyPr/>
          <a:lstStyle/>
          <a:p>
            <a:fld id="{3C2F812E-2BBF-A743-BCAE-45C6067E2B3B}" type="datetimeFigureOut">
              <a:rPr lang="en-US" smtClean="0"/>
              <a:t>5/27/2026</a:t>
            </a:fld>
            <a:endParaRPr lang="en-US" dirty="0"/>
          </a:p>
        </p:txBody>
      </p:sp>
      <p:sp>
        <p:nvSpPr>
          <p:cNvPr id="6" name="Footer Placeholder 5">
            <a:extLst>
              <a:ext uri="{FF2B5EF4-FFF2-40B4-BE49-F238E27FC236}">
                <a16:creationId xmlns:a16="http://schemas.microsoft.com/office/drawing/2014/main" id="{1E185F61-0CDB-78DB-E670-1BB66547AB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7397A0-BA30-9E27-587A-2C4F74B1F0EA}"/>
              </a:ext>
            </a:extLst>
          </p:cNvPr>
          <p:cNvSpPr>
            <a:spLocks noGrp="1"/>
          </p:cNvSpPr>
          <p:nvPr>
            <p:ph type="sldNum" sz="quarter" idx="12"/>
          </p:nvPr>
        </p:nvSpPr>
        <p:spPr/>
        <p:txBody>
          <a:bodyPr/>
          <a:lstStyle/>
          <a:p>
            <a:fld id="{0480FF7B-B681-284D-A8CD-85C49E7CC9E1}" type="slidenum">
              <a:rPr lang="en-US" smtClean="0"/>
              <a:t>‹#›</a:t>
            </a:fld>
            <a:endParaRPr lang="en-US" dirty="0"/>
          </a:p>
        </p:txBody>
      </p:sp>
    </p:spTree>
    <p:extLst>
      <p:ext uri="{BB962C8B-B14F-4D97-AF65-F5344CB8AC3E}">
        <p14:creationId xmlns:p14="http://schemas.microsoft.com/office/powerpoint/2010/main" val="287022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DD24-5653-91F0-D231-843CFB40D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F71275-1EDC-82FA-DE77-937B32A3C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D3E3DE-6005-1B5B-4F17-C31A2E0341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A975A7-C4BD-882D-413A-408FFB2DF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93F2E-909E-80A4-52B7-EA30D641A4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BEDEE0-BE29-7E0C-A576-15DF87D5E954}"/>
              </a:ext>
            </a:extLst>
          </p:cNvPr>
          <p:cNvSpPr>
            <a:spLocks noGrp="1"/>
          </p:cNvSpPr>
          <p:nvPr>
            <p:ph type="dt" sz="half" idx="10"/>
          </p:nvPr>
        </p:nvSpPr>
        <p:spPr/>
        <p:txBody>
          <a:bodyPr/>
          <a:lstStyle/>
          <a:p>
            <a:fld id="{3C2F812E-2BBF-A743-BCAE-45C6067E2B3B}" type="datetimeFigureOut">
              <a:rPr lang="en-US" smtClean="0"/>
              <a:t>5/27/2026</a:t>
            </a:fld>
            <a:endParaRPr lang="en-US" dirty="0"/>
          </a:p>
        </p:txBody>
      </p:sp>
      <p:sp>
        <p:nvSpPr>
          <p:cNvPr id="8" name="Footer Placeholder 7">
            <a:extLst>
              <a:ext uri="{FF2B5EF4-FFF2-40B4-BE49-F238E27FC236}">
                <a16:creationId xmlns:a16="http://schemas.microsoft.com/office/drawing/2014/main" id="{D5A5348F-D9D6-EDA3-864B-E9CD3C31C4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60C1D2F-0245-C412-CA2B-E84FB93EC927}"/>
              </a:ext>
            </a:extLst>
          </p:cNvPr>
          <p:cNvSpPr>
            <a:spLocks noGrp="1"/>
          </p:cNvSpPr>
          <p:nvPr>
            <p:ph type="sldNum" sz="quarter" idx="12"/>
          </p:nvPr>
        </p:nvSpPr>
        <p:spPr/>
        <p:txBody>
          <a:bodyPr/>
          <a:lstStyle/>
          <a:p>
            <a:fld id="{0480FF7B-B681-284D-A8CD-85C49E7CC9E1}" type="slidenum">
              <a:rPr lang="en-US" smtClean="0"/>
              <a:t>‹#›</a:t>
            </a:fld>
            <a:endParaRPr lang="en-US" dirty="0"/>
          </a:p>
        </p:txBody>
      </p:sp>
    </p:spTree>
    <p:extLst>
      <p:ext uri="{BB962C8B-B14F-4D97-AF65-F5344CB8AC3E}">
        <p14:creationId xmlns:p14="http://schemas.microsoft.com/office/powerpoint/2010/main" val="28086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FD84-A6BD-492A-2BDC-48B45B2D9F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B5AB27-F225-FAB0-7BE9-97AA0F0D2886}"/>
              </a:ext>
            </a:extLst>
          </p:cNvPr>
          <p:cNvSpPr>
            <a:spLocks noGrp="1"/>
          </p:cNvSpPr>
          <p:nvPr>
            <p:ph type="dt" sz="half" idx="10"/>
          </p:nvPr>
        </p:nvSpPr>
        <p:spPr/>
        <p:txBody>
          <a:bodyPr/>
          <a:lstStyle/>
          <a:p>
            <a:fld id="{3C2F812E-2BBF-A743-BCAE-45C6067E2B3B}" type="datetimeFigureOut">
              <a:rPr lang="en-US" smtClean="0"/>
              <a:t>5/27/2026</a:t>
            </a:fld>
            <a:endParaRPr lang="en-US" dirty="0"/>
          </a:p>
        </p:txBody>
      </p:sp>
      <p:sp>
        <p:nvSpPr>
          <p:cNvPr id="4" name="Footer Placeholder 3">
            <a:extLst>
              <a:ext uri="{FF2B5EF4-FFF2-40B4-BE49-F238E27FC236}">
                <a16:creationId xmlns:a16="http://schemas.microsoft.com/office/drawing/2014/main" id="{4DB11BDF-3828-9C79-1EB8-966C687AC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D7D098A-6D68-C330-9CF9-F9F17D4EF319}"/>
              </a:ext>
            </a:extLst>
          </p:cNvPr>
          <p:cNvSpPr>
            <a:spLocks noGrp="1"/>
          </p:cNvSpPr>
          <p:nvPr>
            <p:ph type="sldNum" sz="quarter" idx="12"/>
          </p:nvPr>
        </p:nvSpPr>
        <p:spPr/>
        <p:txBody>
          <a:bodyPr/>
          <a:lstStyle/>
          <a:p>
            <a:fld id="{0480FF7B-B681-284D-A8CD-85C49E7CC9E1}" type="slidenum">
              <a:rPr lang="en-US" smtClean="0"/>
              <a:t>‹#›</a:t>
            </a:fld>
            <a:endParaRPr lang="en-US" dirty="0"/>
          </a:p>
        </p:txBody>
      </p:sp>
    </p:spTree>
    <p:extLst>
      <p:ext uri="{BB962C8B-B14F-4D97-AF65-F5344CB8AC3E}">
        <p14:creationId xmlns:p14="http://schemas.microsoft.com/office/powerpoint/2010/main" val="310521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B63600-0CCE-FB24-A046-087A91F0CF5C}"/>
              </a:ext>
            </a:extLst>
          </p:cNvPr>
          <p:cNvSpPr>
            <a:spLocks noGrp="1"/>
          </p:cNvSpPr>
          <p:nvPr>
            <p:ph type="dt" sz="half" idx="10"/>
          </p:nvPr>
        </p:nvSpPr>
        <p:spPr/>
        <p:txBody>
          <a:bodyPr/>
          <a:lstStyle/>
          <a:p>
            <a:fld id="{3C2F812E-2BBF-A743-BCAE-45C6067E2B3B}" type="datetimeFigureOut">
              <a:rPr lang="en-US" smtClean="0"/>
              <a:t>5/27/2026</a:t>
            </a:fld>
            <a:endParaRPr lang="en-US" dirty="0"/>
          </a:p>
        </p:txBody>
      </p:sp>
      <p:sp>
        <p:nvSpPr>
          <p:cNvPr id="3" name="Footer Placeholder 2">
            <a:extLst>
              <a:ext uri="{FF2B5EF4-FFF2-40B4-BE49-F238E27FC236}">
                <a16:creationId xmlns:a16="http://schemas.microsoft.com/office/drawing/2014/main" id="{6BFB076D-7295-135A-9D56-005089B76EF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C0CB16-5C65-6E76-79F6-F9B0FCD0DB33}"/>
              </a:ext>
            </a:extLst>
          </p:cNvPr>
          <p:cNvSpPr>
            <a:spLocks noGrp="1"/>
          </p:cNvSpPr>
          <p:nvPr>
            <p:ph type="sldNum" sz="quarter" idx="12"/>
          </p:nvPr>
        </p:nvSpPr>
        <p:spPr/>
        <p:txBody>
          <a:bodyPr/>
          <a:lstStyle/>
          <a:p>
            <a:fld id="{0480FF7B-B681-284D-A8CD-85C49E7CC9E1}" type="slidenum">
              <a:rPr lang="en-US" smtClean="0"/>
              <a:t>‹#›</a:t>
            </a:fld>
            <a:endParaRPr lang="en-US" dirty="0"/>
          </a:p>
        </p:txBody>
      </p:sp>
    </p:spTree>
    <p:extLst>
      <p:ext uri="{BB962C8B-B14F-4D97-AF65-F5344CB8AC3E}">
        <p14:creationId xmlns:p14="http://schemas.microsoft.com/office/powerpoint/2010/main" val="288780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F4BF-1E9F-F2B7-A00E-94DE94E60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398DE-221F-8377-8FA1-D36A81C71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0124FA-E371-6FEA-27C2-85ECDBF8B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352C2-2246-D729-6735-16FEB5B625DF}"/>
              </a:ext>
            </a:extLst>
          </p:cNvPr>
          <p:cNvSpPr>
            <a:spLocks noGrp="1"/>
          </p:cNvSpPr>
          <p:nvPr>
            <p:ph type="dt" sz="half" idx="10"/>
          </p:nvPr>
        </p:nvSpPr>
        <p:spPr/>
        <p:txBody>
          <a:bodyPr/>
          <a:lstStyle/>
          <a:p>
            <a:fld id="{3C2F812E-2BBF-A743-BCAE-45C6067E2B3B}" type="datetimeFigureOut">
              <a:rPr lang="en-US" smtClean="0"/>
              <a:t>5/27/2026</a:t>
            </a:fld>
            <a:endParaRPr lang="en-US" dirty="0"/>
          </a:p>
        </p:txBody>
      </p:sp>
      <p:sp>
        <p:nvSpPr>
          <p:cNvPr id="6" name="Footer Placeholder 5">
            <a:extLst>
              <a:ext uri="{FF2B5EF4-FFF2-40B4-BE49-F238E27FC236}">
                <a16:creationId xmlns:a16="http://schemas.microsoft.com/office/drawing/2014/main" id="{ABA28B35-AC64-411A-8669-C6EC6F880F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D993E0-C18D-17CD-D4FE-84AAB4399A41}"/>
              </a:ext>
            </a:extLst>
          </p:cNvPr>
          <p:cNvSpPr>
            <a:spLocks noGrp="1"/>
          </p:cNvSpPr>
          <p:nvPr>
            <p:ph type="sldNum" sz="quarter" idx="12"/>
          </p:nvPr>
        </p:nvSpPr>
        <p:spPr/>
        <p:txBody>
          <a:bodyPr/>
          <a:lstStyle/>
          <a:p>
            <a:fld id="{0480FF7B-B681-284D-A8CD-85C49E7CC9E1}" type="slidenum">
              <a:rPr lang="en-US" smtClean="0"/>
              <a:t>‹#›</a:t>
            </a:fld>
            <a:endParaRPr lang="en-US" dirty="0"/>
          </a:p>
        </p:txBody>
      </p:sp>
    </p:spTree>
    <p:extLst>
      <p:ext uri="{BB962C8B-B14F-4D97-AF65-F5344CB8AC3E}">
        <p14:creationId xmlns:p14="http://schemas.microsoft.com/office/powerpoint/2010/main" val="93682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8413-ED36-AAEC-2802-A8B5D69B6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0CAAF-10BE-ADD8-9FFE-32DDDD6BA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4D59288-859E-6392-D328-C3786DF9C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D39D6D-7860-055C-FBD5-429053D35292}"/>
              </a:ext>
            </a:extLst>
          </p:cNvPr>
          <p:cNvSpPr>
            <a:spLocks noGrp="1"/>
          </p:cNvSpPr>
          <p:nvPr>
            <p:ph type="dt" sz="half" idx="10"/>
          </p:nvPr>
        </p:nvSpPr>
        <p:spPr/>
        <p:txBody>
          <a:bodyPr/>
          <a:lstStyle/>
          <a:p>
            <a:fld id="{3C2F812E-2BBF-A743-BCAE-45C6067E2B3B}" type="datetimeFigureOut">
              <a:rPr lang="en-US" smtClean="0"/>
              <a:t>5/27/2026</a:t>
            </a:fld>
            <a:endParaRPr lang="en-US" dirty="0"/>
          </a:p>
        </p:txBody>
      </p:sp>
      <p:sp>
        <p:nvSpPr>
          <p:cNvPr id="6" name="Footer Placeholder 5">
            <a:extLst>
              <a:ext uri="{FF2B5EF4-FFF2-40B4-BE49-F238E27FC236}">
                <a16:creationId xmlns:a16="http://schemas.microsoft.com/office/drawing/2014/main" id="{22BAC685-A744-C91F-CA14-F379C667D8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16923B-56C7-3710-B8A0-C8A5893EF70D}"/>
              </a:ext>
            </a:extLst>
          </p:cNvPr>
          <p:cNvSpPr>
            <a:spLocks noGrp="1"/>
          </p:cNvSpPr>
          <p:nvPr>
            <p:ph type="sldNum" sz="quarter" idx="12"/>
          </p:nvPr>
        </p:nvSpPr>
        <p:spPr/>
        <p:txBody>
          <a:bodyPr/>
          <a:lstStyle/>
          <a:p>
            <a:fld id="{0480FF7B-B681-284D-A8CD-85C49E7CC9E1}" type="slidenum">
              <a:rPr lang="en-US" smtClean="0"/>
              <a:t>‹#›</a:t>
            </a:fld>
            <a:endParaRPr lang="en-US" dirty="0"/>
          </a:p>
        </p:txBody>
      </p:sp>
    </p:spTree>
    <p:extLst>
      <p:ext uri="{BB962C8B-B14F-4D97-AF65-F5344CB8AC3E}">
        <p14:creationId xmlns:p14="http://schemas.microsoft.com/office/powerpoint/2010/main" val="301512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B227D3-1237-14D2-B046-F6791E0D78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B53FF9-95B6-89DF-18A6-88C270CE2B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7B250C-7B1A-5C85-4E90-0D1F4DBEA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2F812E-2BBF-A743-BCAE-45C6067E2B3B}" type="datetimeFigureOut">
              <a:rPr lang="en-US" smtClean="0"/>
              <a:t>5/27/2026</a:t>
            </a:fld>
            <a:endParaRPr lang="en-US" dirty="0"/>
          </a:p>
        </p:txBody>
      </p:sp>
      <p:sp>
        <p:nvSpPr>
          <p:cNvPr id="5" name="Footer Placeholder 4">
            <a:extLst>
              <a:ext uri="{FF2B5EF4-FFF2-40B4-BE49-F238E27FC236}">
                <a16:creationId xmlns:a16="http://schemas.microsoft.com/office/drawing/2014/main" id="{D8C9B2D6-2BBE-1FAC-C737-D7641EAD3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DC343F3-DDBD-4843-65F1-11B683521E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80FF7B-B681-284D-A8CD-85C49E7CC9E1}" type="slidenum">
              <a:rPr lang="en-US" smtClean="0"/>
              <a:t>‹#›</a:t>
            </a:fld>
            <a:endParaRPr lang="en-US" dirty="0"/>
          </a:p>
        </p:txBody>
      </p:sp>
    </p:spTree>
    <p:extLst>
      <p:ext uri="{BB962C8B-B14F-4D97-AF65-F5344CB8AC3E}">
        <p14:creationId xmlns:p14="http://schemas.microsoft.com/office/powerpoint/2010/main" val="966633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002555"/>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rgbClr val="002555"/>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rgbClr val="002555"/>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rgbClr val="002555"/>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555"/>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555"/>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6241-85C9-3990-6FBD-85CBF14FA6CA}"/>
              </a:ext>
            </a:extLst>
          </p:cNvPr>
          <p:cNvSpPr>
            <a:spLocks noGrp="1"/>
          </p:cNvSpPr>
          <p:nvPr>
            <p:ph type="ctrTitle"/>
          </p:nvPr>
        </p:nvSpPr>
        <p:spPr>
          <a:xfrm>
            <a:off x="1105771" y="2492928"/>
            <a:ext cx="10199914" cy="3362617"/>
          </a:xfrm>
        </p:spPr>
        <p:txBody>
          <a:bodyPr>
            <a:normAutofit fontScale="90000"/>
          </a:bodyPr>
          <a:lstStyle/>
          <a:p>
            <a:br>
              <a:rPr lang="en-US" sz="4000" dirty="0">
                <a:latin typeface="Amasis MT Pro Black" panose="02040A04050005020304" pitchFamily="18" charset="0"/>
                <a:ea typeface="Cascadia Code" panose="020B0609020000020004" pitchFamily="49" charset="0"/>
                <a:cs typeface="Cascadia Code" panose="020B0609020000020004" pitchFamily="49" charset="0"/>
              </a:rPr>
            </a:br>
            <a:br>
              <a:rPr lang="en-US" sz="4000" dirty="0">
                <a:latin typeface="Amasis MT Pro Black" panose="02040A04050005020304" pitchFamily="18" charset="0"/>
                <a:ea typeface="Cascadia Code" panose="020B0609020000020004" pitchFamily="49" charset="0"/>
                <a:cs typeface="Cascadia Code" panose="020B0609020000020004" pitchFamily="49" charset="0"/>
              </a:rPr>
            </a:br>
            <a:r>
              <a:rPr lang="en-US" sz="4000" b="0" dirty="0">
                <a:latin typeface="Amasis MT Pro Black" panose="02040A04050005020304" pitchFamily="18" charset="0"/>
                <a:ea typeface="Cascadia Code" panose="020B0609020000020004" pitchFamily="49" charset="0"/>
                <a:cs typeface="Cascadia Code" panose="020B0609020000020004" pitchFamily="49" charset="0"/>
              </a:rPr>
              <a:t>Electric Vehicle Investment and Regulation Will </a:t>
            </a:r>
            <a:r>
              <a:rPr lang="en-US" sz="4000" dirty="0">
                <a:latin typeface="Amasis MT Pro Black" panose="02040A04050005020304" pitchFamily="18" charset="0"/>
                <a:ea typeface="Cascadia Code" panose="020B0609020000020004" pitchFamily="49" charset="0"/>
                <a:cs typeface="Cascadia Code" panose="020B0609020000020004" pitchFamily="49" charset="0"/>
              </a:rPr>
              <a:t>Help Connecticut Meet Its Climate Resiliency Goals</a:t>
            </a:r>
            <a:br>
              <a:rPr lang="en-US" sz="4000" i="1" dirty="0">
                <a:latin typeface="Amasis MT Pro Black" panose="02040A04050005020304" pitchFamily="18" charset="0"/>
                <a:ea typeface="Cascadia Code" panose="020B0609020000020004" pitchFamily="49" charset="0"/>
                <a:cs typeface="Cascadia Code" panose="020B0609020000020004" pitchFamily="49" charset="0"/>
              </a:rPr>
            </a:br>
            <a:br>
              <a:rPr lang="en-US" sz="4000" i="1" dirty="0">
                <a:latin typeface="Amasis MT Pro Black" panose="02040A04050005020304" pitchFamily="18" charset="0"/>
                <a:ea typeface="Cascadia Code" panose="020B0609020000020004" pitchFamily="49" charset="0"/>
                <a:cs typeface="Cascadia Code" panose="020B0609020000020004" pitchFamily="49" charset="0"/>
              </a:rPr>
            </a:br>
            <a:r>
              <a:rPr lang="en-US" sz="2700" kern="100" dirty="0">
                <a:latin typeface="Times New Roman" panose="02020603050405020304" pitchFamily="18" charset="0"/>
                <a:ea typeface="Aptos" panose="020B0004020202020204" pitchFamily="34" charset="0"/>
                <a:cs typeface="Times New Roman" panose="02020603050405020304" pitchFamily="18" charset="0"/>
              </a:rPr>
              <a:t>Dr. </a:t>
            </a:r>
            <a:r>
              <a:rPr lang="en-US" sz="2700" kern="100" dirty="0" err="1">
                <a:latin typeface="Times New Roman" panose="02020603050405020304" pitchFamily="18" charset="0"/>
                <a:ea typeface="Aptos" panose="020B0004020202020204" pitchFamily="34" charset="0"/>
                <a:cs typeface="Times New Roman" panose="02020603050405020304" pitchFamily="18" charset="0"/>
              </a:rPr>
              <a:t>Emmanouil</a:t>
            </a:r>
            <a:r>
              <a:rPr lang="en-US" sz="2700" kern="100" dirty="0">
                <a:latin typeface="Times New Roman" panose="02020603050405020304" pitchFamily="18" charset="0"/>
                <a:ea typeface="Aptos" panose="020B0004020202020204" pitchFamily="34" charset="0"/>
                <a:cs typeface="Times New Roman" panose="02020603050405020304" pitchFamily="18" charset="0"/>
              </a:rPr>
              <a:t> </a:t>
            </a:r>
            <a:r>
              <a:rPr lang="en-US" sz="2700" kern="100" dirty="0" err="1">
                <a:latin typeface="Times New Roman" panose="02020603050405020304" pitchFamily="18" charset="0"/>
                <a:ea typeface="Aptos" panose="020B0004020202020204" pitchFamily="34" charset="0"/>
                <a:cs typeface="Times New Roman" panose="02020603050405020304" pitchFamily="18" charset="0"/>
              </a:rPr>
              <a:t>Anagnostou</a:t>
            </a:r>
            <a:br>
              <a:rPr lang="en-US" sz="2700" kern="100" dirty="0">
                <a:latin typeface="Times New Roman" panose="02020603050405020304" pitchFamily="18" charset="0"/>
                <a:ea typeface="Aptos" panose="020B0004020202020204" pitchFamily="34" charset="0"/>
                <a:cs typeface="Times New Roman" panose="02020603050405020304" pitchFamily="18" charset="0"/>
              </a:rPr>
            </a:br>
            <a:r>
              <a:rPr lang="en-US" sz="2700" kern="100" dirty="0">
                <a:latin typeface="Times New Roman" panose="02020603050405020304" pitchFamily="18" charset="0"/>
                <a:ea typeface="Aptos" panose="020B0004020202020204" pitchFamily="34" charset="0"/>
                <a:cs typeface="Times New Roman" panose="02020603050405020304" pitchFamily="18" charset="0"/>
              </a:rPr>
              <a:t>Dr. Francesco Rouhana</a:t>
            </a:r>
            <a:br>
              <a:rPr lang="en-US" sz="2000" kern="100" dirty="0">
                <a:latin typeface="Times New Roman" panose="02020603050405020304" pitchFamily="18" charset="0"/>
                <a:ea typeface="Aptos" panose="020B0004020202020204" pitchFamily="34" charset="0"/>
                <a:cs typeface="Times New Roman" panose="02020603050405020304" pitchFamily="18" charset="0"/>
              </a:rPr>
            </a:br>
            <a:br>
              <a:rPr lang="en-US" sz="2000" kern="100" dirty="0">
                <a:latin typeface="Times New Roman" panose="02020603050405020304" pitchFamily="18" charset="0"/>
                <a:cs typeface="Times New Roman" panose="02020603050405020304" pitchFamily="18" charset="0"/>
              </a:rPr>
            </a:br>
            <a:r>
              <a:rPr lang="en-US" sz="2000" kern="100" dirty="0">
                <a:latin typeface="Times New Roman" panose="02020603050405020304" pitchFamily="18" charset="0"/>
                <a:ea typeface="Aptos" panose="020B0004020202020204" pitchFamily="34" charset="0"/>
                <a:cs typeface="Times New Roman" panose="02020603050405020304" pitchFamily="18" charset="0"/>
              </a:rPr>
              <a:t>Jan. 15, 2026</a:t>
            </a:r>
            <a:endParaRPr lang="en-US" sz="4000" b="1" dirty="0">
              <a:latin typeface="Book Antiqua"/>
            </a:endParaRPr>
          </a:p>
        </p:txBody>
      </p:sp>
      <p:pic>
        <p:nvPicPr>
          <p:cNvPr id="4" name="Picture 3" descr="LOGO_PMS281_300dpi">
            <a:extLst>
              <a:ext uri="{FF2B5EF4-FFF2-40B4-BE49-F238E27FC236}">
                <a16:creationId xmlns:a16="http://schemas.microsoft.com/office/drawing/2014/main" id="{898FBEC4-68C3-A4C5-9569-53CF9F890F9C}"/>
              </a:ext>
            </a:extLst>
          </p:cNvPr>
          <p:cNvPicPr>
            <a:picLocks noChangeAspect="1" noChangeArrowheads="1"/>
          </p:cNvPicPr>
          <p:nvPr/>
        </p:nvPicPr>
        <p:blipFill>
          <a:blip r:embed="rId2" cstate="print"/>
          <a:srcRect/>
          <a:stretch>
            <a:fillRect/>
          </a:stretch>
        </p:blipFill>
        <p:spPr bwMode="auto">
          <a:xfrm>
            <a:off x="5023700" y="359328"/>
            <a:ext cx="2144600" cy="2133600"/>
          </a:xfrm>
          <a:prstGeom prst="rect">
            <a:avLst/>
          </a:prstGeom>
          <a:solidFill>
            <a:srgbClr val="333399"/>
          </a:solidFill>
          <a:ln w="9525">
            <a:noFill/>
            <a:miter lim="800000"/>
            <a:headEnd/>
            <a:tailEnd/>
          </a:ln>
        </p:spPr>
      </p:pic>
    </p:spTree>
    <p:extLst>
      <p:ext uri="{BB962C8B-B14F-4D97-AF65-F5344CB8AC3E}">
        <p14:creationId xmlns:p14="http://schemas.microsoft.com/office/powerpoint/2010/main" val="221532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881785-EA28-C786-DF46-3963F615CB0C}"/>
              </a:ext>
            </a:extLst>
          </p:cNvPr>
          <p:cNvSpPr txBox="1"/>
          <p:nvPr/>
        </p:nvSpPr>
        <p:spPr>
          <a:xfrm>
            <a:off x="566928" y="1074510"/>
            <a:ext cx="10305288" cy="2739211"/>
          </a:xfrm>
          <a:prstGeom prst="rect">
            <a:avLst/>
          </a:prstGeom>
          <a:noFill/>
        </p:spPr>
        <p:txBody>
          <a:bodyPr wrap="square">
            <a:spAutoFit/>
          </a:bodyPr>
          <a:lstStyle/>
          <a:p>
            <a:pPr algn="l"/>
            <a:endParaRPr lang="en-US" sz="1200" b="0" i="0" u="none" strike="noStrike" baseline="0" dirty="0">
              <a:solidFill>
                <a:srgbClr val="000000"/>
              </a:solidFill>
              <a:latin typeface="Book Antiqua" panose="02040602050305030304" pitchFamily="18" charset="0"/>
            </a:endParaRPr>
          </a:p>
          <a:p>
            <a:pPr marR="17820" algn="ctr"/>
            <a:r>
              <a:rPr lang="en-US" sz="3200" b="0" i="0" u="none" strike="noStrike" baseline="0" dirty="0">
                <a:solidFill>
                  <a:srgbClr val="002454"/>
                </a:solidFill>
                <a:latin typeface="Book Antiqua" panose="02040602050305030304" pitchFamily="18" charset="0"/>
              </a:rPr>
              <a:t>This presentation is arranged by the Connecticut Academy of Science and Engineering (CASE). This preliminary data provides informative insights; CASE can provide expert resources to produce appropriate studies and briefings.</a:t>
            </a:r>
            <a:endParaRPr lang="en-US" dirty="0"/>
          </a:p>
        </p:txBody>
      </p:sp>
      <p:sp>
        <p:nvSpPr>
          <p:cNvPr id="6" name="Slide Number Placeholder 5">
            <a:extLst>
              <a:ext uri="{FF2B5EF4-FFF2-40B4-BE49-F238E27FC236}">
                <a16:creationId xmlns:a16="http://schemas.microsoft.com/office/drawing/2014/main" id="{159807E7-8357-9384-1ECD-507E1F7FC25E}"/>
              </a:ext>
            </a:extLst>
          </p:cNvPr>
          <p:cNvSpPr>
            <a:spLocks noGrp="1"/>
          </p:cNvSpPr>
          <p:nvPr>
            <p:ph type="sldNum" sz="quarter" idx="12"/>
          </p:nvPr>
        </p:nvSpPr>
        <p:spPr/>
        <p:txBody>
          <a:bodyPr/>
          <a:lstStyle/>
          <a:p>
            <a:fld id="{0480FF7B-B681-284D-A8CD-85C49E7CC9E1}" type="slidenum">
              <a:rPr lang="en-US" smtClean="0"/>
              <a:t>2</a:t>
            </a:fld>
            <a:endParaRPr lang="en-US" dirty="0"/>
          </a:p>
        </p:txBody>
      </p:sp>
    </p:spTree>
    <p:extLst>
      <p:ext uri="{BB962C8B-B14F-4D97-AF65-F5344CB8AC3E}">
        <p14:creationId xmlns:p14="http://schemas.microsoft.com/office/powerpoint/2010/main" val="60227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05B7C-6D1F-CB9E-F6EE-6FB6EFF7D15F}"/>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3A354C3-B0A3-D06F-DB1D-7FD7957FA044}"/>
              </a:ext>
            </a:extLst>
          </p:cNvPr>
          <p:cNvSpPr/>
          <p:nvPr/>
        </p:nvSpPr>
        <p:spPr>
          <a:xfrm>
            <a:off x="5854045" y="5894890"/>
            <a:ext cx="1461155" cy="56414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550E2F9-6133-3F15-A1E8-503B3208F540}"/>
              </a:ext>
            </a:extLst>
          </p:cNvPr>
          <p:cNvSpPr/>
          <p:nvPr/>
        </p:nvSpPr>
        <p:spPr>
          <a:xfrm>
            <a:off x="3516197" y="5894891"/>
            <a:ext cx="2168166" cy="564145"/>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9DA384-B2D9-EB6D-DC49-ED0DBEA52D55}"/>
              </a:ext>
            </a:extLst>
          </p:cNvPr>
          <p:cNvPicPr>
            <a:picLocks noChangeAspect="1"/>
          </p:cNvPicPr>
          <p:nvPr/>
        </p:nvPicPr>
        <p:blipFill rotWithShape="1">
          <a:blip r:embed="rId2"/>
          <a:srcRect l="1881" r="6706"/>
          <a:stretch/>
        </p:blipFill>
        <p:spPr>
          <a:xfrm>
            <a:off x="7467521" y="681036"/>
            <a:ext cx="4724479" cy="3325535"/>
          </a:xfrm>
          <a:prstGeom prst="rect">
            <a:avLst/>
          </a:prstGeom>
        </p:spPr>
      </p:pic>
      <p:sp>
        <p:nvSpPr>
          <p:cNvPr id="7" name="Title 1">
            <a:extLst>
              <a:ext uri="{FF2B5EF4-FFF2-40B4-BE49-F238E27FC236}">
                <a16:creationId xmlns:a16="http://schemas.microsoft.com/office/drawing/2014/main" id="{AB6D1D1F-DFAA-F7FC-9F53-690BB2325608}"/>
              </a:ext>
            </a:extLst>
          </p:cNvPr>
          <p:cNvSpPr>
            <a:spLocks noGrp="1"/>
          </p:cNvSpPr>
          <p:nvPr>
            <p:ph type="title"/>
          </p:nvPr>
        </p:nvSpPr>
        <p:spPr>
          <a:xfrm>
            <a:off x="688157" y="0"/>
            <a:ext cx="10515600" cy="646331"/>
          </a:xfrm>
        </p:spPr>
        <p:txBody>
          <a:bodyPr>
            <a:normAutofit fontScale="90000"/>
          </a:bodyPr>
          <a:lstStyle/>
          <a:p>
            <a:pPr algn="ctr"/>
            <a:r>
              <a:rPr lang="en-US" dirty="0">
                <a:latin typeface="Amasis MT Pro Medium" panose="02040604050005020304" pitchFamily="18" charset="0"/>
              </a:rPr>
              <a:t>The policy “why now” for CT</a:t>
            </a:r>
          </a:p>
        </p:txBody>
      </p:sp>
      <p:sp>
        <p:nvSpPr>
          <p:cNvPr id="8" name="Rectangle 1">
            <a:extLst>
              <a:ext uri="{FF2B5EF4-FFF2-40B4-BE49-F238E27FC236}">
                <a16:creationId xmlns:a16="http://schemas.microsoft.com/office/drawing/2014/main" id="{0BCE3792-0B9F-60A8-81F9-5894D8166B4C}"/>
              </a:ext>
            </a:extLst>
          </p:cNvPr>
          <p:cNvSpPr>
            <a:spLocks noGrp="1" noChangeArrowheads="1"/>
          </p:cNvSpPr>
          <p:nvPr>
            <p:ph idx="1"/>
          </p:nvPr>
        </p:nvSpPr>
        <p:spPr bwMode="auto">
          <a:xfrm>
            <a:off x="0" y="1391687"/>
            <a:ext cx="118494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Font typeface="Wingdings" panose="05000000000000000000" pitchFamily="2" charset="2"/>
              <a:buChar char="q"/>
            </a:pPr>
            <a:r>
              <a:rPr kumimoji="0" lang="en-US" altLang="en-US" sz="1800" b="0" i="0" u="none" strike="noStrike" cap="none" normalizeH="0" baseline="0" dirty="0">
                <a:ln>
                  <a:noFill/>
                </a:ln>
                <a:solidFill>
                  <a:schemeClr val="tx1"/>
                </a:solidFill>
                <a:effectLst/>
                <a:latin typeface="Arial" panose="020B0604020202020204" pitchFamily="34" charset="0"/>
              </a:rPr>
              <a:t>Transportation is </a:t>
            </a:r>
            <a:r>
              <a:rPr kumimoji="0" lang="en-US" altLang="en-US" sz="1800" b="1" i="0" u="none" strike="noStrike" cap="none" normalizeH="0" baseline="0" dirty="0">
                <a:ln>
                  <a:noFill/>
                </a:ln>
                <a:solidFill>
                  <a:schemeClr val="tx1"/>
                </a:solidFill>
                <a:effectLst/>
                <a:latin typeface="Arial" panose="020B0604020202020204" pitchFamily="34" charset="0"/>
              </a:rPr>
              <a:t>~40%</a:t>
            </a:r>
            <a:r>
              <a:rPr kumimoji="0" lang="en-US" altLang="en-US" sz="1800" b="0" i="0" u="none" strike="noStrike" cap="none" normalizeH="0" baseline="0" dirty="0">
                <a:ln>
                  <a:noFill/>
                </a:ln>
                <a:solidFill>
                  <a:schemeClr val="tx1"/>
                </a:solidFill>
                <a:effectLst/>
                <a:latin typeface="Arial" panose="020B0604020202020204" pitchFamily="34" charset="0"/>
              </a:rPr>
              <a:t> of Connecticut’s GHG emissions (largest sector)</a:t>
            </a:r>
          </a:p>
          <a:p>
            <a:pPr marL="0" indent="0" eaLnBrk="0" fontAlgn="base" hangingPunct="0">
              <a:lnSpc>
                <a:spcPct val="100000"/>
              </a:lnSpc>
              <a:spcBef>
                <a:spcPct val="0"/>
              </a:spcBef>
              <a:spcAft>
                <a:spcPct val="0"/>
              </a:spcAft>
              <a:buNone/>
            </a:pPr>
            <a:endParaRPr lang="en-US" altLang="en-US" sz="1800" dirty="0">
              <a:latin typeface="Arial" panose="020B0604020202020204" pitchFamily="34" charset="0"/>
            </a:endParaRPr>
          </a:p>
        </p:txBody>
      </p:sp>
      <p:sp>
        <p:nvSpPr>
          <p:cNvPr id="9" name="Rectangle 8">
            <a:extLst>
              <a:ext uri="{FF2B5EF4-FFF2-40B4-BE49-F238E27FC236}">
                <a16:creationId xmlns:a16="http://schemas.microsoft.com/office/drawing/2014/main" id="{B9B0797B-18D0-FA09-5A45-4439DFCD594E}"/>
              </a:ext>
            </a:extLst>
          </p:cNvPr>
          <p:cNvSpPr/>
          <p:nvPr/>
        </p:nvSpPr>
        <p:spPr>
          <a:xfrm>
            <a:off x="0" y="1391687"/>
            <a:ext cx="12192000" cy="439560"/>
          </a:xfrm>
          <a:prstGeom prst="rect">
            <a:avLst/>
          </a:prstGeom>
          <a:noFill/>
          <a:ln w="38100">
            <a:solidFill>
              <a:schemeClr val="accent6">
                <a:lumMod val="40000"/>
                <a:lumOff val="6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3A54BEA-477A-D600-BB53-76B8E9FEE523}"/>
              </a:ext>
            </a:extLst>
          </p:cNvPr>
          <p:cNvSpPr txBox="1"/>
          <p:nvPr/>
        </p:nvSpPr>
        <p:spPr>
          <a:xfrm>
            <a:off x="0" y="2971183"/>
            <a:ext cx="8768373" cy="1138773"/>
          </a:xfrm>
          <a:prstGeom prst="rect">
            <a:avLst/>
          </a:prstGeom>
          <a:noFill/>
        </p:spPr>
        <p:txBody>
          <a:bodyPr wrap="square">
            <a:spAutoFit/>
          </a:bodyPr>
          <a:lstStyle/>
          <a:p>
            <a:pPr eaLnBrk="0" fontAlgn="base" hangingPunct="0">
              <a:lnSpc>
                <a:spcPct val="100000"/>
              </a:lnSpc>
              <a:spcBef>
                <a:spcPct val="0"/>
              </a:spcBef>
              <a:spcAft>
                <a:spcPct val="0"/>
              </a:spcAft>
              <a:buFont typeface="Wingdings" panose="05000000000000000000" pitchFamily="2" charset="2"/>
              <a:buChar char="q"/>
            </a:pPr>
            <a:r>
              <a:rPr kumimoji="0" lang="en-US" altLang="en-US" sz="1800" b="0" i="0" u="none" strike="noStrike" cap="none" normalizeH="0" baseline="0" dirty="0">
                <a:ln>
                  <a:noFill/>
                </a:ln>
                <a:solidFill>
                  <a:schemeClr val="tx1"/>
                </a:solidFill>
                <a:effectLst/>
                <a:latin typeface="Arial" panose="020B0604020202020204" pitchFamily="34" charset="0"/>
              </a:rPr>
              <a:t>CT’s statutory targets: </a:t>
            </a:r>
            <a:r>
              <a:rPr kumimoji="0" lang="en-US" altLang="en-US" sz="1800" b="1" i="0" u="none" strike="noStrike" cap="none" normalizeH="0" baseline="0" dirty="0">
                <a:ln>
                  <a:noFill/>
                </a:ln>
                <a:solidFill>
                  <a:schemeClr val="tx1"/>
                </a:solidFill>
                <a:effectLst/>
                <a:latin typeface="Arial" panose="020B0604020202020204" pitchFamily="34" charset="0"/>
              </a:rPr>
              <a:t>45% below 2001 emissions by 2030</a:t>
            </a:r>
            <a:r>
              <a:rPr kumimoji="0" lang="en-US" altLang="en-US" sz="1800" b="0" i="0" u="none" strike="noStrike" cap="none" normalizeH="0" baseline="0" dirty="0">
                <a:ln>
                  <a:noFill/>
                </a:ln>
                <a:solidFill>
                  <a:schemeClr val="tx1"/>
                </a:solidFill>
                <a:effectLst/>
                <a:latin typeface="Arial" panose="020B0604020202020204" pitchFamily="34" charset="0"/>
              </a:rPr>
              <a:t> and </a:t>
            </a:r>
          </a:p>
          <a:p>
            <a:pPr lvl="3" eaLnBrk="0" fontAlgn="base" hangingPunct="0">
              <a:spcBef>
                <a:spcPct val="0"/>
              </a:spcBef>
              <a:spcAft>
                <a:spcPct val="0"/>
              </a:spcAft>
            </a:pPr>
            <a:r>
              <a:rPr lang="en-US" altLang="en-US" dirty="0">
                <a:latin typeface="Arial" panose="020B0604020202020204" pitchFamily="34" charset="0"/>
              </a:rPr>
              <a:t>	          </a:t>
            </a:r>
            <a:r>
              <a:rPr kumimoji="0" lang="en-US" altLang="en-US" b="1" i="0" u="none" strike="noStrike" cap="none" normalizeH="0" baseline="0" dirty="0">
                <a:ln>
                  <a:noFill/>
                </a:ln>
                <a:solidFill>
                  <a:schemeClr val="tx1"/>
                </a:solidFill>
                <a:effectLst/>
                <a:latin typeface="Arial" panose="020B0604020202020204" pitchFamily="34" charset="0"/>
              </a:rPr>
              <a:t>80% below 2001 emissions by 2050</a:t>
            </a:r>
            <a:r>
              <a:rPr kumimoji="0" lang="en-US" altLang="en-US" b="0" i="0" u="none" strike="noStrike" cap="none" normalizeH="0" baseline="0" dirty="0">
                <a:ln>
                  <a:noFill/>
                </a:ln>
                <a:solidFill>
                  <a:schemeClr val="tx1"/>
                </a:solidFill>
                <a:effectLst/>
                <a:latin typeface="Arial" panose="020B0604020202020204" pitchFamily="34" charset="0"/>
              </a:rPr>
              <a:t> </a:t>
            </a:r>
            <a:endParaRPr lang="en-US" altLang="en-US" dirty="0">
              <a:latin typeface="Arial" panose="020B0604020202020204" pitchFamily="34" charset="0"/>
            </a:endParaRPr>
          </a:p>
          <a:p>
            <a:pPr lvl="3" eaLnBrk="0" fontAlgn="base" hangingPunct="0">
              <a:spcBef>
                <a:spcPct val="0"/>
              </a:spcBef>
              <a:spcAft>
                <a:spcPct val="0"/>
              </a:spcAft>
            </a:pPr>
            <a:r>
              <a:rPr kumimoji="0" lang="en-US" altLang="en-US" sz="1400" b="0" i="0" u="none" strike="noStrike" cap="none" normalizeH="0" baseline="0" dirty="0">
                <a:ln>
                  <a:noFill/>
                </a:ln>
                <a:solidFill>
                  <a:schemeClr val="tx1"/>
                </a:solidFill>
                <a:effectLst/>
                <a:latin typeface="Arial" panose="020B0604020202020204" pitchFamily="34" charset="0"/>
              </a:rPr>
              <a:t>(Global Warming Solutions Act; PA 08-98, as amended by PA 18-82)</a:t>
            </a:r>
          </a:p>
          <a:p>
            <a:pPr marL="0" indent="0" eaLnBrk="0" fontAlgn="base" hangingPunct="0">
              <a:lnSpc>
                <a:spcPct val="100000"/>
              </a:lnSpc>
              <a:spcBef>
                <a:spcPct val="0"/>
              </a:spcBef>
              <a:spcAft>
                <a:spcPct val="0"/>
              </a:spcAft>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5C0F052C-7B5C-332D-F72F-38B2CA2ACEA1}"/>
              </a:ext>
            </a:extLst>
          </p:cNvPr>
          <p:cNvSpPr txBox="1"/>
          <p:nvPr/>
        </p:nvSpPr>
        <p:spPr>
          <a:xfrm>
            <a:off x="0" y="4717222"/>
            <a:ext cx="11571190" cy="369332"/>
          </a:xfrm>
          <a:prstGeom prst="rect">
            <a:avLst/>
          </a:prstGeom>
          <a:noFill/>
        </p:spPr>
        <p:txBody>
          <a:bodyPr wrap="square">
            <a:spAutoFit/>
          </a:bodyPr>
          <a:lstStyle/>
          <a:p>
            <a:pPr eaLnBrk="0" fontAlgn="base" hangingPunct="0">
              <a:lnSpc>
                <a:spcPct val="100000"/>
              </a:lnSpc>
              <a:spcBef>
                <a:spcPct val="0"/>
              </a:spcBef>
              <a:spcAft>
                <a:spcPct val="0"/>
              </a:spcAft>
              <a:buFont typeface="Wingdings" panose="05000000000000000000" pitchFamily="2" charset="2"/>
              <a:buChar char="q"/>
            </a:pPr>
            <a:r>
              <a:rPr kumimoji="0" lang="en-US" altLang="en-US" sz="1800" b="0" i="0" u="none" strike="noStrike" cap="none" normalizeH="0" baseline="0" dirty="0">
                <a:ln>
                  <a:noFill/>
                </a:ln>
                <a:solidFill>
                  <a:schemeClr val="tx1"/>
                </a:solidFill>
                <a:effectLst/>
                <a:latin typeface="Arial" panose="020B0604020202020204" pitchFamily="34" charset="0"/>
              </a:rPr>
              <a:t>Meeting the 2030 target requires action this decade on </a:t>
            </a:r>
            <a:r>
              <a:rPr kumimoji="0" lang="en-US" altLang="en-US" sz="1800" b="1" i="0" u="none" strike="noStrike" cap="none" normalizeH="0" baseline="0" dirty="0">
                <a:ln>
                  <a:noFill/>
                </a:ln>
                <a:solidFill>
                  <a:schemeClr val="tx1"/>
                </a:solidFill>
                <a:effectLst/>
                <a:latin typeface="Arial" panose="020B0604020202020204" pitchFamily="34" charset="0"/>
              </a:rPr>
              <a:t>vehicles + charging + operations</a:t>
            </a:r>
            <a:r>
              <a:rPr kumimoji="0" lang="en-US" altLang="en-US" sz="1800" b="0" i="0" u="none" strike="noStrike" cap="none" normalizeH="0" baseline="0" dirty="0">
                <a:ln>
                  <a:noFill/>
                </a:ln>
                <a:solidFill>
                  <a:schemeClr val="tx1"/>
                </a:solidFill>
                <a:effectLst/>
                <a:latin typeface="Arial" panose="020B0604020202020204" pitchFamily="34" charset="0"/>
              </a:rPr>
              <a:t> (not just sales)</a:t>
            </a:r>
          </a:p>
        </p:txBody>
      </p:sp>
      <p:sp>
        <p:nvSpPr>
          <p:cNvPr id="12" name="TextBox 11">
            <a:extLst>
              <a:ext uri="{FF2B5EF4-FFF2-40B4-BE49-F238E27FC236}">
                <a16:creationId xmlns:a16="http://schemas.microsoft.com/office/drawing/2014/main" id="{F06917F4-9891-1B41-DA01-860BE47077F6}"/>
              </a:ext>
            </a:extLst>
          </p:cNvPr>
          <p:cNvSpPr txBox="1"/>
          <p:nvPr/>
        </p:nvSpPr>
        <p:spPr>
          <a:xfrm>
            <a:off x="7998714" y="3858093"/>
            <a:ext cx="4284412" cy="523220"/>
          </a:xfrm>
          <a:prstGeom prst="rect">
            <a:avLst/>
          </a:prstGeom>
          <a:noFill/>
        </p:spPr>
        <p:txBody>
          <a:bodyPr wrap="square">
            <a:spAutoFit/>
          </a:bodyPr>
          <a:lstStyle/>
          <a:p>
            <a:pPr algn="ctr"/>
            <a:r>
              <a:rPr lang="en-US" sz="1400" i="1" dirty="0"/>
              <a:t>Percentage of total GHG emissions from various sectors (CTDEEP, 2024)</a:t>
            </a:r>
          </a:p>
        </p:txBody>
      </p:sp>
      <p:sp>
        <p:nvSpPr>
          <p:cNvPr id="13" name="TextBox 12">
            <a:extLst>
              <a:ext uri="{FF2B5EF4-FFF2-40B4-BE49-F238E27FC236}">
                <a16:creationId xmlns:a16="http://schemas.microsoft.com/office/drawing/2014/main" id="{F486FF26-CB65-709C-CB42-E802DC60DF7D}"/>
              </a:ext>
            </a:extLst>
          </p:cNvPr>
          <p:cNvSpPr txBox="1"/>
          <p:nvPr/>
        </p:nvSpPr>
        <p:spPr>
          <a:xfrm>
            <a:off x="0" y="5992298"/>
            <a:ext cx="10923309" cy="369332"/>
          </a:xfrm>
          <a:prstGeom prst="rect">
            <a:avLst/>
          </a:prstGeom>
          <a:noFill/>
        </p:spPr>
        <p:txBody>
          <a:bodyPr wrap="square">
            <a:spAutoFit/>
          </a:bodyPr>
          <a:lstStyle/>
          <a:p>
            <a:pPr marL="285750" indent="-285750">
              <a:buFont typeface="Wingdings" panose="05000000000000000000" pitchFamily="2" charset="2"/>
              <a:buChar char="q"/>
            </a:pPr>
            <a:r>
              <a:rPr lang="en-US" dirty="0"/>
              <a:t>Electrification can be framed as </a:t>
            </a:r>
            <a:r>
              <a:rPr lang="en-US" b="1" dirty="0"/>
              <a:t>clean transportation + grid reliability</a:t>
            </a:r>
            <a:r>
              <a:rPr lang="en-US" dirty="0"/>
              <a:t> (heat waves, storms)</a:t>
            </a:r>
          </a:p>
        </p:txBody>
      </p:sp>
      <p:sp>
        <p:nvSpPr>
          <p:cNvPr id="14" name="Slide Number Placeholder 24">
            <a:extLst>
              <a:ext uri="{FF2B5EF4-FFF2-40B4-BE49-F238E27FC236}">
                <a16:creationId xmlns:a16="http://schemas.microsoft.com/office/drawing/2014/main" id="{3FB333A9-464B-75AD-1ED6-7DBB44A507CE}"/>
              </a:ext>
            </a:extLst>
          </p:cNvPr>
          <p:cNvSpPr>
            <a:spLocks noGrp="1"/>
          </p:cNvSpPr>
          <p:nvPr>
            <p:ph type="sldNum" sz="quarter" idx="12"/>
          </p:nvPr>
        </p:nvSpPr>
        <p:spPr>
          <a:xfrm>
            <a:off x="8610600" y="6356350"/>
            <a:ext cx="2743200" cy="365125"/>
          </a:xfrm>
        </p:spPr>
        <p:txBody>
          <a:bodyPr/>
          <a:lstStyle/>
          <a:p>
            <a:fld id="{60D376D0-7E77-48F8-A4FB-AF5DDFB7D83B}" type="slidenum">
              <a:rPr lang="en-US" smtClean="0"/>
              <a:t>3</a:t>
            </a:fld>
            <a:endParaRPr lang="en-US"/>
          </a:p>
        </p:txBody>
      </p:sp>
    </p:spTree>
    <p:extLst>
      <p:ext uri="{BB962C8B-B14F-4D97-AF65-F5344CB8AC3E}">
        <p14:creationId xmlns:p14="http://schemas.microsoft.com/office/powerpoint/2010/main" val="329853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A1B4231-CB31-D32F-53AE-0FDFC1CA6D63}"/>
              </a:ext>
            </a:extLst>
          </p:cNvPr>
          <p:cNvSpPr>
            <a:spLocks noGrp="1"/>
          </p:cNvSpPr>
          <p:nvPr>
            <p:ph type="title"/>
          </p:nvPr>
        </p:nvSpPr>
        <p:spPr>
          <a:xfrm>
            <a:off x="0" y="0"/>
            <a:ext cx="12192000" cy="646331"/>
          </a:xfrm>
        </p:spPr>
        <p:txBody>
          <a:bodyPr>
            <a:normAutofit fontScale="90000"/>
          </a:bodyPr>
          <a:lstStyle/>
          <a:p>
            <a:pPr algn="ctr"/>
            <a:r>
              <a:rPr lang="en-US" dirty="0">
                <a:latin typeface="Amasis MT Pro Medium" panose="02040604050005020304" pitchFamily="18" charset="0"/>
              </a:rPr>
              <a:t>The opportunity: fleets &amp; grid modernization</a:t>
            </a:r>
          </a:p>
        </p:txBody>
      </p:sp>
      <p:sp>
        <p:nvSpPr>
          <p:cNvPr id="5" name="Slide Number Placeholder 24">
            <a:extLst>
              <a:ext uri="{FF2B5EF4-FFF2-40B4-BE49-F238E27FC236}">
                <a16:creationId xmlns:a16="http://schemas.microsoft.com/office/drawing/2014/main" id="{817E8FBA-9CAA-D823-D002-3D5EF98980C1}"/>
              </a:ext>
            </a:extLst>
          </p:cNvPr>
          <p:cNvSpPr>
            <a:spLocks noGrp="1"/>
          </p:cNvSpPr>
          <p:nvPr>
            <p:ph type="sldNum" sz="quarter" idx="12"/>
          </p:nvPr>
        </p:nvSpPr>
        <p:spPr>
          <a:xfrm>
            <a:off x="8726922" y="6466240"/>
            <a:ext cx="2743200" cy="365125"/>
          </a:xfrm>
        </p:spPr>
        <p:txBody>
          <a:bodyPr/>
          <a:lstStyle/>
          <a:p>
            <a:fld id="{60D376D0-7E77-48F8-A4FB-AF5DDFB7D83B}" type="slidenum">
              <a:rPr lang="en-US" smtClean="0"/>
              <a:t>4</a:t>
            </a:fld>
            <a:endParaRPr lang="en-US"/>
          </a:p>
        </p:txBody>
      </p:sp>
      <p:sp>
        <p:nvSpPr>
          <p:cNvPr id="6" name="TextBox 5">
            <a:extLst>
              <a:ext uri="{FF2B5EF4-FFF2-40B4-BE49-F238E27FC236}">
                <a16:creationId xmlns:a16="http://schemas.microsoft.com/office/drawing/2014/main" id="{749A94F4-C3ED-E7F2-B030-8C68C34F6970}"/>
              </a:ext>
            </a:extLst>
          </p:cNvPr>
          <p:cNvSpPr txBox="1"/>
          <p:nvPr/>
        </p:nvSpPr>
        <p:spPr>
          <a:xfrm>
            <a:off x="-75835" y="739492"/>
            <a:ext cx="12463967" cy="5909310"/>
          </a:xfrm>
          <a:prstGeom prst="rect">
            <a:avLst/>
          </a:prstGeom>
          <a:noFill/>
        </p:spPr>
        <p:txBody>
          <a:bodyPr wrap="square">
            <a:spAutoFit/>
          </a:bodyPr>
          <a:lstStyle/>
          <a:p>
            <a:pPr algn="ctr"/>
            <a:r>
              <a:rPr lang="en-US" b="1" dirty="0"/>
              <a:t>🚌 Fleet depots are “easy wins”  </a:t>
            </a:r>
          </a:p>
          <a:p>
            <a:pPr algn="ctr"/>
            <a:r>
              <a:rPr lang="en-US" i="1" dirty="0"/>
              <a:t>predictable schedules and centralized charging simplify managed charging + vehicle-to-grid (V2G)</a:t>
            </a:r>
          </a:p>
          <a:p>
            <a:pPr algn="ctr"/>
            <a:endParaRPr lang="en-US" dirty="0"/>
          </a:p>
          <a:p>
            <a:pPr algn="ctr"/>
            <a:r>
              <a:rPr lang="en-US" b="1" dirty="0"/>
              <a:t>⚡ Smart charging + savings</a:t>
            </a:r>
          </a:p>
          <a:p>
            <a:pPr algn="ctr"/>
            <a:r>
              <a:rPr lang="en-US" i="1" dirty="0"/>
              <a:t>shifts load off-peak, eases feeder/substation stress, cuts fuel + maintenance costs</a:t>
            </a:r>
          </a:p>
          <a:p>
            <a:pPr algn="ctr"/>
            <a:endParaRPr lang="en-US" dirty="0"/>
          </a:p>
          <a:p>
            <a:pPr algn="ctr"/>
            <a:r>
              <a:rPr lang="en-US" b="1" dirty="0"/>
              <a:t>🔋 Resilience on demand </a:t>
            </a:r>
          </a:p>
          <a:p>
            <a:pPr algn="ctr"/>
            <a:r>
              <a:rPr lang="en-US" i="1" dirty="0"/>
              <a:t>V2G supports local circuits during peaks, heat waves, and outages (~20% peak-shaving potential)</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endParaRPr lang="en-US" dirty="0"/>
          </a:p>
          <a:p>
            <a:pPr algn="ctr"/>
            <a:r>
              <a:rPr lang="en-US" dirty="0"/>
              <a:t>🌍 </a:t>
            </a:r>
            <a:r>
              <a:rPr lang="en-US" b="1" dirty="0"/>
              <a:t>Equity &amp; access </a:t>
            </a:r>
          </a:p>
          <a:p>
            <a:r>
              <a:rPr lang="en-US" i="1" dirty="0"/>
              <a:t>site V2G-ready depots in overburdened + rural areas to expand charging, cut local emissions, and strengthen circuit reliability</a:t>
            </a:r>
          </a:p>
          <a:p>
            <a:endParaRPr lang="en-US" dirty="0"/>
          </a:p>
          <a:p>
            <a:pPr algn="ctr"/>
            <a:r>
              <a:rPr lang="en-US" dirty="0"/>
              <a:t>🌦️ </a:t>
            </a:r>
            <a:r>
              <a:rPr lang="en-US" b="1" dirty="0"/>
              <a:t>Forecast-driven preparedness </a:t>
            </a:r>
          </a:p>
          <a:p>
            <a:pPr algn="ctr"/>
            <a:r>
              <a:rPr lang="en-US" i="1" dirty="0"/>
              <a:t>pair depots with storm-outage forecasting + grid visibility to pre-stage buses and target backup power where risk is highest</a:t>
            </a:r>
          </a:p>
        </p:txBody>
      </p:sp>
      <p:grpSp>
        <p:nvGrpSpPr>
          <p:cNvPr id="7" name="Group 6">
            <a:extLst>
              <a:ext uri="{FF2B5EF4-FFF2-40B4-BE49-F238E27FC236}">
                <a16:creationId xmlns:a16="http://schemas.microsoft.com/office/drawing/2014/main" id="{D10F1266-6C9B-D669-D3B6-CB281E7D69FF}"/>
              </a:ext>
            </a:extLst>
          </p:cNvPr>
          <p:cNvGrpSpPr/>
          <p:nvPr/>
        </p:nvGrpSpPr>
        <p:grpSpPr>
          <a:xfrm>
            <a:off x="36078" y="3047855"/>
            <a:ext cx="12119844" cy="2379195"/>
            <a:chOff x="36078" y="3047855"/>
            <a:chExt cx="12119844" cy="2379195"/>
          </a:xfrm>
        </p:grpSpPr>
        <p:pic>
          <p:nvPicPr>
            <p:cNvPr id="8" name="Picture 2" descr="Electric buses with battery status icon. Aerial of eco-friendly public transport of students in USA. EV graphic charging icon with yellow buses leaving a school parking lot.">
              <a:extLst>
                <a:ext uri="{FF2B5EF4-FFF2-40B4-BE49-F238E27FC236}">
                  <a16:creationId xmlns:a16="http://schemas.microsoft.com/office/drawing/2014/main" id="{1C875121-2AAC-768C-DD16-5FDC7FC39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33" r="3" b="3"/>
            <a:stretch>
              <a:fillRect/>
            </a:stretch>
          </p:blipFill>
          <p:spPr bwMode="auto">
            <a:xfrm>
              <a:off x="36078" y="3047855"/>
              <a:ext cx="4023360" cy="23195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llustration of a yellow school bus parked outside of a school building and plugged into an EV charger.">
              <a:extLst>
                <a:ext uri="{FF2B5EF4-FFF2-40B4-BE49-F238E27FC236}">
                  <a16:creationId xmlns:a16="http://schemas.microsoft.com/office/drawing/2014/main" id="{8DC2648E-59D2-7694-977C-0E0DCB7F3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33" r="3" b="3"/>
            <a:stretch>
              <a:fillRect/>
            </a:stretch>
          </p:blipFill>
          <p:spPr bwMode="auto">
            <a:xfrm>
              <a:off x="8041122" y="3047855"/>
              <a:ext cx="4114800" cy="23722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8112F60-766D-066B-B4CB-CE0DC21B9EA5}"/>
                </a:ext>
              </a:extLst>
            </p:cNvPr>
            <p:cNvSpPr txBox="1"/>
            <p:nvPr/>
          </p:nvSpPr>
          <p:spPr>
            <a:xfrm>
              <a:off x="2935224" y="5114966"/>
              <a:ext cx="1124214" cy="261610"/>
            </a:xfrm>
            <a:prstGeom prst="rect">
              <a:avLst/>
            </a:prstGeom>
            <a:noFill/>
          </p:spPr>
          <p:txBody>
            <a:bodyPr wrap="square">
              <a:spAutoFit/>
            </a:bodyPr>
            <a:lstStyle/>
            <a:p>
              <a:pPr algn="ctr"/>
              <a:r>
                <a:rPr lang="en-US" sz="1100" i="1" dirty="0">
                  <a:solidFill>
                    <a:schemeClr val="tx1">
                      <a:lumMod val="95000"/>
                      <a:lumOff val="5000"/>
                    </a:schemeClr>
                  </a:solidFill>
                </a:rPr>
                <a:t>www.mapc.org</a:t>
              </a:r>
            </a:p>
          </p:txBody>
        </p:sp>
        <p:sp>
          <p:nvSpPr>
            <p:cNvPr id="11" name="TextBox 10">
              <a:extLst>
                <a:ext uri="{FF2B5EF4-FFF2-40B4-BE49-F238E27FC236}">
                  <a16:creationId xmlns:a16="http://schemas.microsoft.com/office/drawing/2014/main" id="{023D6C8A-A71E-7FEE-EF3D-490382448B54}"/>
                </a:ext>
              </a:extLst>
            </p:cNvPr>
            <p:cNvSpPr txBox="1"/>
            <p:nvPr/>
          </p:nvSpPr>
          <p:spPr>
            <a:xfrm>
              <a:off x="7977612" y="5165440"/>
              <a:ext cx="1124214" cy="261610"/>
            </a:xfrm>
            <a:prstGeom prst="rect">
              <a:avLst/>
            </a:prstGeom>
            <a:noFill/>
          </p:spPr>
          <p:txBody>
            <a:bodyPr wrap="square">
              <a:spAutoFit/>
            </a:bodyPr>
            <a:lstStyle/>
            <a:p>
              <a:pPr algn="ctr"/>
              <a:r>
                <a:rPr lang="en-US" sz="1100" i="1" dirty="0">
                  <a:solidFill>
                    <a:schemeClr val="tx1">
                      <a:lumMod val="95000"/>
                      <a:lumOff val="5000"/>
                    </a:schemeClr>
                  </a:solidFill>
                </a:rPr>
                <a:t>www.mapc.org</a:t>
              </a:r>
            </a:p>
          </p:txBody>
        </p:sp>
      </p:grpSp>
    </p:spTree>
    <p:extLst>
      <p:ext uri="{BB962C8B-B14F-4D97-AF65-F5344CB8AC3E}">
        <p14:creationId xmlns:p14="http://schemas.microsoft.com/office/powerpoint/2010/main" val="302363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AEE8DE-76DB-68CE-07DF-952239D4C9AA}"/>
              </a:ext>
            </a:extLst>
          </p:cNvPr>
          <p:cNvSpPr>
            <a:spLocks noGrp="1"/>
          </p:cNvSpPr>
          <p:nvPr>
            <p:ph type="title"/>
          </p:nvPr>
        </p:nvSpPr>
        <p:spPr>
          <a:xfrm>
            <a:off x="0" y="18255"/>
            <a:ext cx="12192000" cy="795561"/>
          </a:xfrm>
        </p:spPr>
        <p:txBody>
          <a:bodyPr>
            <a:normAutofit/>
          </a:bodyPr>
          <a:lstStyle/>
          <a:p>
            <a:pPr algn="ctr"/>
            <a:r>
              <a:rPr lang="en-US" dirty="0">
                <a:latin typeface="Amasis MT Pro Medium" panose="02040604050005020304" pitchFamily="18" charset="0"/>
              </a:rPr>
              <a:t>CT Momentum</a:t>
            </a:r>
            <a:endParaRPr lang="en-US" dirty="0"/>
          </a:p>
        </p:txBody>
      </p:sp>
      <p:sp>
        <p:nvSpPr>
          <p:cNvPr id="5" name="Slide Number Placeholder 3">
            <a:extLst>
              <a:ext uri="{FF2B5EF4-FFF2-40B4-BE49-F238E27FC236}">
                <a16:creationId xmlns:a16="http://schemas.microsoft.com/office/drawing/2014/main" id="{78269CFE-2B65-7BB7-0CDD-E9FDA7316DE2}"/>
              </a:ext>
            </a:extLst>
          </p:cNvPr>
          <p:cNvSpPr>
            <a:spLocks noGrp="1"/>
          </p:cNvSpPr>
          <p:nvPr>
            <p:ph type="sldNum" sz="quarter" idx="12"/>
          </p:nvPr>
        </p:nvSpPr>
        <p:spPr>
          <a:xfrm>
            <a:off x="8610600" y="6356350"/>
            <a:ext cx="2743200" cy="365125"/>
          </a:xfrm>
        </p:spPr>
        <p:txBody>
          <a:bodyPr/>
          <a:lstStyle/>
          <a:p>
            <a:fld id="{60D376D0-7E77-48F8-A4FB-AF5DDFB7D83B}" type="slidenum">
              <a:rPr lang="en-US" smtClean="0"/>
              <a:t>5</a:t>
            </a:fld>
            <a:endParaRPr lang="en-US"/>
          </a:p>
        </p:txBody>
      </p:sp>
      <p:pic>
        <p:nvPicPr>
          <p:cNvPr id="6" name="Picture 5" descr="A map of the state of connecticut&#10;&#10;Description automatically generated">
            <a:extLst>
              <a:ext uri="{FF2B5EF4-FFF2-40B4-BE49-F238E27FC236}">
                <a16:creationId xmlns:a16="http://schemas.microsoft.com/office/drawing/2014/main" id="{91E484BD-9D89-FC49-6DF6-86A57EE0B1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0470" y="1618812"/>
            <a:ext cx="6059424" cy="4544568"/>
          </a:xfrm>
          <a:prstGeom prst="rect">
            <a:avLst/>
          </a:prstGeom>
          <a:noFill/>
          <a:ln>
            <a:noFill/>
          </a:ln>
        </p:spPr>
      </p:pic>
      <p:sp>
        <p:nvSpPr>
          <p:cNvPr id="7" name="TextBox 6">
            <a:extLst>
              <a:ext uri="{FF2B5EF4-FFF2-40B4-BE49-F238E27FC236}">
                <a16:creationId xmlns:a16="http://schemas.microsoft.com/office/drawing/2014/main" id="{205F7E6D-8265-DF8A-AC31-85DDAE891BB3}"/>
              </a:ext>
            </a:extLst>
          </p:cNvPr>
          <p:cNvSpPr txBox="1"/>
          <p:nvPr/>
        </p:nvSpPr>
        <p:spPr>
          <a:xfrm>
            <a:off x="6480810" y="6094740"/>
            <a:ext cx="5339334" cy="523220"/>
          </a:xfrm>
          <a:prstGeom prst="rect">
            <a:avLst/>
          </a:prstGeom>
          <a:noFill/>
        </p:spPr>
        <p:txBody>
          <a:bodyPr wrap="square">
            <a:spAutoFit/>
          </a:bodyPr>
          <a:lstStyle/>
          <a:p>
            <a:pPr algn="ctr"/>
            <a:r>
              <a:rPr lang="en-US" sz="1400" i="1" kern="0" dirty="0">
                <a:effectLst/>
                <a:ea typeface="Times New Roman" panose="02020603050405020304" pitchFamily="18" charset="0"/>
              </a:rPr>
              <a:t>School Bus Depots, Social Vulnerability, and Historical Power Outages in Connecticut</a:t>
            </a:r>
            <a:endParaRPr lang="en-US" sz="1400" i="1" dirty="0"/>
          </a:p>
        </p:txBody>
      </p:sp>
      <p:sp>
        <p:nvSpPr>
          <p:cNvPr id="8" name="TextBox 7">
            <a:extLst>
              <a:ext uri="{FF2B5EF4-FFF2-40B4-BE49-F238E27FC236}">
                <a16:creationId xmlns:a16="http://schemas.microsoft.com/office/drawing/2014/main" id="{20970B5F-E40F-86F5-F81D-217033EA5618}"/>
              </a:ext>
            </a:extLst>
          </p:cNvPr>
          <p:cNvSpPr txBox="1"/>
          <p:nvPr/>
        </p:nvSpPr>
        <p:spPr>
          <a:xfrm>
            <a:off x="6928306" y="868966"/>
            <a:ext cx="4103751" cy="646331"/>
          </a:xfrm>
          <a:prstGeom prst="rect">
            <a:avLst/>
          </a:prstGeom>
          <a:noFill/>
          <a:ln>
            <a:solidFill>
              <a:schemeClr val="tx1"/>
            </a:solidFill>
          </a:ln>
        </p:spPr>
        <p:txBody>
          <a:bodyPr wrap="square">
            <a:spAutoFit/>
          </a:bodyPr>
          <a:lstStyle/>
          <a:p>
            <a:pPr algn="ctr"/>
            <a:r>
              <a:rPr lang="en-US" sz="1800" b="1" dirty="0">
                <a:solidFill>
                  <a:schemeClr val="tx1">
                    <a:lumMod val="95000"/>
                    <a:lumOff val="5000"/>
                  </a:schemeClr>
                </a:solidFill>
                <a:latin typeface="Calibri" pitchFamily="34" charset="0"/>
                <a:ea typeface="Calibri" pitchFamily="34" charset="-122"/>
                <a:cs typeface="Calibri" pitchFamily="34" charset="-120"/>
              </a:rPr>
              <a:t>Use federal dollars to accelerate bus depot upgrades/siting as resilience hubs</a:t>
            </a:r>
            <a:endParaRPr lang="en-US" b="1" dirty="0">
              <a:solidFill>
                <a:schemeClr val="tx1">
                  <a:lumMod val="95000"/>
                  <a:lumOff val="5000"/>
                </a:schemeClr>
              </a:solidFill>
            </a:endParaRPr>
          </a:p>
        </p:txBody>
      </p:sp>
      <p:sp>
        <p:nvSpPr>
          <p:cNvPr id="9" name="TextBox 8">
            <a:extLst>
              <a:ext uri="{FF2B5EF4-FFF2-40B4-BE49-F238E27FC236}">
                <a16:creationId xmlns:a16="http://schemas.microsoft.com/office/drawing/2014/main" id="{0267E88E-CD03-A3A0-47D7-D39A1163AAED}"/>
              </a:ext>
            </a:extLst>
          </p:cNvPr>
          <p:cNvSpPr txBox="1"/>
          <p:nvPr/>
        </p:nvSpPr>
        <p:spPr>
          <a:xfrm>
            <a:off x="0" y="3029108"/>
            <a:ext cx="6012954" cy="3693319"/>
          </a:xfrm>
          <a:prstGeom prst="rect">
            <a:avLst/>
          </a:prstGeom>
          <a:noFill/>
        </p:spPr>
        <p:txBody>
          <a:bodyPr wrap="square">
            <a:spAutoFit/>
          </a:bodyPr>
          <a:lstStyle/>
          <a:p>
            <a:pPr marL="285750" indent="-285750">
              <a:buFont typeface="Wingdings" panose="05000000000000000000" pitchFamily="2" charset="2"/>
              <a:buChar char="q"/>
            </a:pPr>
            <a:r>
              <a:rPr lang="en-US" dirty="0"/>
              <a:t>Statewide scale: about </a:t>
            </a:r>
            <a:r>
              <a:rPr lang="en-US" b="1" dirty="0"/>
              <a:t>155 school </a:t>
            </a:r>
            <a:r>
              <a:rPr lang="en-US" dirty="0"/>
              <a:t>bus depots and ~</a:t>
            </a:r>
            <a:r>
              <a:rPr lang="en-US" b="1" dirty="0"/>
              <a:t>8,600 </a:t>
            </a:r>
            <a:r>
              <a:rPr lang="en-US" dirty="0"/>
              <a:t>school buses in Connecticut.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sz="1800" dirty="0">
                <a:solidFill>
                  <a:srgbClr val="111111"/>
                </a:solidFill>
                <a:latin typeface="Calibri" pitchFamily="34" charset="0"/>
                <a:ea typeface="Calibri" pitchFamily="34" charset="-122"/>
                <a:cs typeface="Calibri" pitchFamily="34" charset="-120"/>
              </a:rPr>
              <a:t>Federal funding is already flowing to CT bus infrastructure:</a:t>
            </a:r>
            <a:endParaRPr lang="en-US" dirty="0">
              <a:solidFill>
                <a:srgbClr val="111111"/>
              </a:solidFill>
              <a:latin typeface="Calibri" pitchFamily="34" charset="0"/>
              <a:ea typeface="Calibri" pitchFamily="34" charset="-122"/>
              <a:cs typeface="Calibri" pitchFamily="34" charset="-120"/>
            </a:endParaRPr>
          </a:p>
          <a:p>
            <a:r>
              <a:rPr lang="en-US" sz="1800" dirty="0">
                <a:solidFill>
                  <a:srgbClr val="111111"/>
                </a:solidFill>
                <a:latin typeface="Calibri" pitchFamily="34" charset="0"/>
                <a:ea typeface="Calibri" pitchFamily="34" charset="-122"/>
                <a:cs typeface="Calibri" pitchFamily="34" charset="-120"/>
              </a:rPr>
              <a:t>(</a:t>
            </a:r>
            <a:r>
              <a:rPr lang="en-US" dirty="0">
                <a:solidFill>
                  <a:srgbClr val="111111"/>
                </a:solidFill>
                <a:latin typeface="Calibri" pitchFamily="34" charset="0"/>
                <a:ea typeface="Calibri" pitchFamily="34" charset="-122"/>
                <a:cs typeface="Calibri" pitchFamily="34" charset="-120"/>
              </a:rPr>
              <a:t>e.g., </a:t>
            </a:r>
            <a:r>
              <a:rPr lang="en-US" sz="1800" dirty="0">
                <a:solidFill>
                  <a:srgbClr val="111111"/>
                </a:solidFill>
                <a:latin typeface="Calibri" pitchFamily="34" charset="0"/>
                <a:ea typeface="Calibri" pitchFamily="34" charset="-122"/>
                <a:cs typeface="Calibri" pitchFamily="34" charset="-120"/>
              </a:rPr>
              <a:t>Windham Region Transit District bus facility…</a:t>
            </a:r>
            <a:r>
              <a:rPr lang="en-US" dirty="0">
                <a:solidFill>
                  <a:srgbClr val="111111"/>
                </a:solidFill>
                <a:latin typeface="Calibri" pitchFamily="34" charset="0"/>
                <a:ea typeface="Calibri" pitchFamily="34" charset="-122"/>
                <a:cs typeface="Calibri" pitchFamily="34" charset="-120"/>
              </a:rPr>
              <a: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Prioritize sites that deliver co-benefits: </a:t>
            </a:r>
          </a:p>
          <a:p>
            <a:r>
              <a:rPr lang="en-US" dirty="0"/>
              <a:t>(Energy Justice/overburdened communities, critical facilities, high-ridership corridors…)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Pair depot investments with utility coordination: </a:t>
            </a:r>
          </a:p>
          <a:p>
            <a:r>
              <a:rPr lang="en-US" dirty="0"/>
              <a:t>(Hosting capacity, interconnection timelines, grid modernization and operational protocols…)</a:t>
            </a:r>
          </a:p>
        </p:txBody>
      </p:sp>
      <p:grpSp>
        <p:nvGrpSpPr>
          <p:cNvPr id="10" name="Group 9">
            <a:extLst>
              <a:ext uri="{FF2B5EF4-FFF2-40B4-BE49-F238E27FC236}">
                <a16:creationId xmlns:a16="http://schemas.microsoft.com/office/drawing/2014/main" id="{41B636DA-C9F2-FC80-5D3F-9FAEDC4A975C}"/>
              </a:ext>
            </a:extLst>
          </p:cNvPr>
          <p:cNvGrpSpPr/>
          <p:nvPr/>
        </p:nvGrpSpPr>
        <p:grpSpPr>
          <a:xfrm>
            <a:off x="1051561" y="879568"/>
            <a:ext cx="3246118" cy="2083788"/>
            <a:chOff x="1051561" y="879568"/>
            <a:chExt cx="3246118" cy="2083788"/>
          </a:xfrm>
        </p:grpSpPr>
        <p:pic>
          <p:nvPicPr>
            <p:cNvPr id="11" name="Picture 2" descr="The new HuskyGo electric bus—the first of its kind in its fleet—sits next to the bus stops in the W Lot">
              <a:extLst>
                <a:ext uri="{FF2B5EF4-FFF2-40B4-BE49-F238E27FC236}">
                  <a16:creationId xmlns:a16="http://schemas.microsoft.com/office/drawing/2014/main" id="{B18AF07C-87A5-45FE-FFFA-865B979D9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1" y="879568"/>
              <a:ext cx="3127248" cy="20837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FBF6A6B-6748-3B42-7B89-1B5FA5C5A77D}"/>
                </a:ext>
              </a:extLst>
            </p:cNvPr>
            <p:cNvSpPr txBox="1"/>
            <p:nvPr/>
          </p:nvSpPr>
          <p:spPr>
            <a:xfrm>
              <a:off x="3006476" y="2540208"/>
              <a:ext cx="1291203" cy="261610"/>
            </a:xfrm>
            <a:prstGeom prst="rect">
              <a:avLst/>
            </a:prstGeom>
            <a:noFill/>
          </p:spPr>
          <p:txBody>
            <a:bodyPr wrap="square">
              <a:spAutoFit/>
            </a:bodyPr>
            <a:lstStyle/>
            <a:p>
              <a:r>
                <a:rPr lang="en-US" sz="1100" i="1" dirty="0"/>
                <a:t>today.uconn.edu</a:t>
              </a:r>
            </a:p>
          </p:txBody>
        </p:sp>
      </p:grpSp>
    </p:spTree>
    <p:extLst>
      <p:ext uri="{BB962C8B-B14F-4D97-AF65-F5344CB8AC3E}">
        <p14:creationId xmlns:p14="http://schemas.microsoft.com/office/powerpoint/2010/main" val="3381978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
            <a:extLst>
              <a:ext uri="{FF2B5EF4-FFF2-40B4-BE49-F238E27FC236}">
                <a16:creationId xmlns:a16="http://schemas.microsoft.com/office/drawing/2014/main" id="{3636996E-0748-F1BF-5C22-7E419B354293}"/>
              </a:ext>
            </a:extLst>
          </p:cNvPr>
          <p:cNvSpPr/>
          <p:nvPr/>
        </p:nvSpPr>
        <p:spPr>
          <a:xfrm>
            <a:off x="73152" y="1124712"/>
            <a:ext cx="7342632" cy="4572000"/>
          </a:xfrm>
          <a:prstGeom prst="roundRect">
            <a:avLst/>
          </a:prstGeom>
          <a:solidFill>
            <a:srgbClr val="FFFFFF"/>
          </a:solidFill>
          <a:ln w="12700">
            <a:solidFill>
              <a:srgbClr val="DDDDDD"/>
            </a:solidFill>
            <a:prstDash val="solid"/>
          </a:ln>
          <a:effectLst>
            <a:outerShdw blurRad="25400" dist="12700" dir="2700000" algn="bl" rotWithShape="0">
              <a:srgbClr val="000000">
                <a:alpha val="8000"/>
              </a:srgbClr>
            </a:outerShdw>
          </a:effectLst>
        </p:spPr>
        <p:txBody>
          <a:bodyPr/>
          <a:lstStyle/>
          <a:p>
            <a:endParaRPr lang="en-US" dirty="0"/>
          </a:p>
        </p:txBody>
      </p:sp>
      <p:sp>
        <p:nvSpPr>
          <p:cNvPr id="5" name="Text 4">
            <a:extLst>
              <a:ext uri="{FF2B5EF4-FFF2-40B4-BE49-F238E27FC236}">
                <a16:creationId xmlns:a16="http://schemas.microsoft.com/office/drawing/2014/main" id="{723722B4-8688-34E8-8CCE-9B2FD38F6058}"/>
              </a:ext>
            </a:extLst>
          </p:cNvPr>
          <p:cNvSpPr/>
          <p:nvPr/>
        </p:nvSpPr>
        <p:spPr>
          <a:xfrm>
            <a:off x="350520" y="1216520"/>
            <a:ext cx="6217920" cy="365760"/>
          </a:xfrm>
          <a:prstGeom prst="rect">
            <a:avLst/>
          </a:prstGeom>
          <a:noFill/>
          <a:ln/>
        </p:spPr>
        <p:txBody>
          <a:bodyPr wrap="square" rtlCol="0" anchor="ctr"/>
          <a:lstStyle/>
          <a:p>
            <a:pPr marL="0" indent="0" algn="ctr">
              <a:buNone/>
            </a:pPr>
            <a:r>
              <a:rPr lang="en-US" sz="2800" b="1" dirty="0">
                <a:solidFill>
                  <a:srgbClr val="0B3954"/>
                </a:solidFill>
                <a:latin typeface="Calibri" pitchFamily="34" charset="0"/>
                <a:ea typeface="Calibri" pitchFamily="34" charset="-122"/>
                <a:cs typeface="Calibri" pitchFamily="34" charset="-120"/>
              </a:rPr>
              <a:t>Policy levers</a:t>
            </a:r>
            <a:endParaRPr lang="en-US" sz="2800" dirty="0"/>
          </a:p>
        </p:txBody>
      </p:sp>
      <p:sp>
        <p:nvSpPr>
          <p:cNvPr id="6" name="Shape 6">
            <a:extLst>
              <a:ext uri="{FF2B5EF4-FFF2-40B4-BE49-F238E27FC236}">
                <a16:creationId xmlns:a16="http://schemas.microsoft.com/office/drawing/2014/main" id="{B73B47F9-7316-839A-E39D-A220D93120B6}"/>
              </a:ext>
            </a:extLst>
          </p:cNvPr>
          <p:cNvSpPr/>
          <p:nvPr/>
        </p:nvSpPr>
        <p:spPr>
          <a:xfrm>
            <a:off x="7555992" y="1124713"/>
            <a:ext cx="4526280" cy="4571999"/>
          </a:xfrm>
          <a:prstGeom prst="roundRect">
            <a:avLst/>
          </a:prstGeom>
          <a:solidFill>
            <a:srgbClr val="F3F7FA"/>
          </a:solidFill>
          <a:ln w="12700">
            <a:solidFill>
              <a:srgbClr val="0B3954"/>
            </a:solidFill>
            <a:prstDash val="solid"/>
          </a:ln>
          <a:effectLst>
            <a:outerShdw blurRad="38100" dist="12700" dir="2700000" algn="bl" rotWithShape="0">
              <a:srgbClr val="000000">
                <a:alpha val="10000"/>
              </a:srgbClr>
            </a:outerShdw>
          </a:effectLst>
        </p:spPr>
        <p:txBody>
          <a:bodyPr/>
          <a:lstStyle/>
          <a:p>
            <a:endParaRPr lang="en-US"/>
          </a:p>
        </p:txBody>
      </p:sp>
      <p:sp>
        <p:nvSpPr>
          <p:cNvPr id="7" name="Text 7">
            <a:extLst>
              <a:ext uri="{FF2B5EF4-FFF2-40B4-BE49-F238E27FC236}">
                <a16:creationId xmlns:a16="http://schemas.microsoft.com/office/drawing/2014/main" id="{A92E6612-87A5-D62A-5FE2-18093B9F4AA3}"/>
              </a:ext>
            </a:extLst>
          </p:cNvPr>
          <p:cNvSpPr/>
          <p:nvPr/>
        </p:nvSpPr>
        <p:spPr>
          <a:xfrm>
            <a:off x="7609332" y="1124712"/>
            <a:ext cx="4613148" cy="638976"/>
          </a:xfrm>
          <a:prstGeom prst="rect">
            <a:avLst/>
          </a:prstGeom>
          <a:noFill/>
          <a:ln/>
        </p:spPr>
        <p:txBody>
          <a:bodyPr wrap="square" rtlCol="0" anchor="ctr"/>
          <a:lstStyle/>
          <a:p>
            <a:pPr marL="0" indent="0" algn="ctr">
              <a:buNone/>
            </a:pPr>
            <a:r>
              <a:rPr lang="en-US" sz="2800" b="1" dirty="0">
                <a:solidFill>
                  <a:srgbClr val="0B3954"/>
                </a:solidFill>
                <a:latin typeface="Calibri" pitchFamily="34" charset="0"/>
                <a:ea typeface="Calibri" pitchFamily="34" charset="-122"/>
                <a:cs typeface="Calibri" pitchFamily="34" charset="-120"/>
              </a:rPr>
              <a:t>How CASE can help</a:t>
            </a:r>
            <a:endParaRPr lang="en-US" sz="2800" dirty="0"/>
          </a:p>
        </p:txBody>
      </p:sp>
      <p:sp>
        <p:nvSpPr>
          <p:cNvPr id="8" name="Text 8">
            <a:extLst>
              <a:ext uri="{FF2B5EF4-FFF2-40B4-BE49-F238E27FC236}">
                <a16:creationId xmlns:a16="http://schemas.microsoft.com/office/drawing/2014/main" id="{E4230CD4-6AD7-AE5A-13B0-FA9F7BE068A9}"/>
              </a:ext>
            </a:extLst>
          </p:cNvPr>
          <p:cNvSpPr/>
          <p:nvPr/>
        </p:nvSpPr>
        <p:spPr>
          <a:xfrm>
            <a:off x="7863840" y="2587753"/>
            <a:ext cx="4206240" cy="3291840"/>
          </a:xfrm>
          <a:prstGeom prst="rect">
            <a:avLst/>
          </a:prstGeom>
          <a:noFill/>
          <a:ln/>
        </p:spPr>
        <p:txBody>
          <a:bodyPr wrap="square" rtlCol="0" anchor="t"/>
          <a:lstStyle/>
          <a:p>
            <a:pPr marL="228600" indent="-228600">
              <a:spcAft>
                <a:spcPts val="600"/>
              </a:spcAft>
              <a:buSzPct val="100000"/>
              <a:buChar char="•"/>
            </a:pPr>
            <a:endParaRPr lang="en-US" sz="1800" dirty="0"/>
          </a:p>
        </p:txBody>
      </p:sp>
      <p:sp>
        <p:nvSpPr>
          <p:cNvPr id="11" name="TextBox 10">
            <a:extLst>
              <a:ext uri="{FF2B5EF4-FFF2-40B4-BE49-F238E27FC236}">
                <a16:creationId xmlns:a16="http://schemas.microsoft.com/office/drawing/2014/main" id="{C6719325-8300-A96B-07B7-01AC32F47FDB}"/>
              </a:ext>
            </a:extLst>
          </p:cNvPr>
          <p:cNvSpPr txBox="1"/>
          <p:nvPr/>
        </p:nvSpPr>
        <p:spPr>
          <a:xfrm>
            <a:off x="236220" y="1668763"/>
            <a:ext cx="7421880" cy="3693319"/>
          </a:xfrm>
          <a:prstGeom prst="rect">
            <a:avLst/>
          </a:prstGeom>
          <a:noFill/>
        </p:spPr>
        <p:txBody>
          <a:bodyPr wrap="square">
            <a:spAutoFit/>
          </a:bodyPr>
          <a:lstStyle/>
          <a:p>
            <a:pPr marL="285750" indent="-285750">
              <a:buFont typeface="Wingdings" panose="05000000000000000000" pitchFamily="2" charset="2"/>
              <a:buChar char="§"/>
            </a:pPr>
            <a:r>
              <a:rPr lang="en-US" dirty="0">
                <a:solidFill>
                  <a:schemeClr val="tx1">
                    <a:lumMod val="95000"/>
                    <a:lumOff val="5000"/>
                  </a:schemeClr>
                </a:solidFill>
              </a:rPr>
              <a:t>Managed charging + time-of-use (TOU) rates</a:t>
            </a:r>
          </a:p>
          <a:p>
            <a:pPr marL="285750" indent="-285750">
              <a:buFont typeface="Wingdings" panose="05000000000000000000" pitchFamily="2" charset="2"/>
              <a:buChar char="§"/>
            </a:pPr>
            <a:endParaRPr lang="en-US" dirty="0">
              <a:solidFill>
                <a:schemeClr val="tx1">
                  <a:lumMod val="95000"/>
                  <a:lumOff val="5000"/>
                </a:schemeClr>
              </a:solidFill>
            </a:endParaRPr>
          </a:p>
          <a:p>
            <a:pPr marL="285750" indent="-285750">
              <a:buFont typeface="Wingdings" panose="05000000000000000000" pitchFamily="2" charset="2"/>
              <a:buChar char="§"/>
            </a:pPr>
            <a:r>
              <a:rPr lang="en-US" dirty="0">
                <a:solidFill>
                  <a:schemeClr val="tx1">
                    <a:lumMod val="95000"/>
                    <a:lumOff val="5000"/>
                  </a:schemeClr>
                </a:solidFill>
              </a:rPr>
              <a:t>Time-limited V2G pilots + required reporting</a:t>
            </a:r>
          </a:p>
          <a:p>
            <a:pPr marL="285750" indent="-285750">
              <a:buFont typeface="Wingdings" panose="05000000000000000000" pitchFamily="2" charset="2"/>
              <a:buChar char="§"/>
            </a:pPr>
            <a:endParaRPr lang="en-US" dirty="0">
              <a:solidFill>
                <a:schemeClr val="tx1">
                  <a:lumMod val="95000"/>
                  <a:lumOff val="5000"/>
                </a:schemeClr>
              </a:solidFill>
            </a:endParaRPr>
          </a:p>
          <a:p>
            <a:pPr marL="285750" indent="-285750">
              <a:buFont typeface="Wingdings" panose="05000000000000000000" pitchFamily="2" charset="2"/>
              <a:buChar char="§"/>
            </a:pPr>
            <a:r>
              <a:rPr lang="en-US" dirty="0">
                <a:solidFill>
                  <a:schemeClr val="tx1">
                    <a:lumMod val="95000"/>
                    <a:lumOff val="5000"/>
                  </a:schemeClr>
                </a:solidFill>
              </a:rPr>
              <a:t>Streamlined interconnection </a:t>
            </a:r>
          </a:p>
          <a:p>
            <a:pPr marL="285750" indent="-285750">
              <a:buFont typeface="Wingdings" panose="05000000000000000000" pitchFamily="2" charset="2"/>
              <a:buChar char="§"/>
            </a:pPr>
            <a:endParaRPr lang="en-US" dirty="0">
              <a:solidFill>
                <a:schemeClr val="tx1">
                  <a:lumMod val="95000"/>
                  <a:lumOff val="5000"/>
                </a:schemeClr>
              </a:solidFill>
            </a:endParaRPr>
          </a:p>
          <a:p>
            <a:pPr marL="285750" indent="-285750">
              <a:buFont typeface="Wingdings" panose="05000000000000000000" pitchFamily="2" charset="2"/>
              <a:buChar char="§"/>
            </a:pPr>
            <a:r>
              <a:rPr lang="en-US" dirty="0">
                <a:solidFill>
                  <a:schemeClr val="tx1">
                    <a:lumMod val="95000"/>
                    <a:lumOff val="5000"/>
                  </a:schemeClr>
                </a:solidFill>
              </a:rPr>
              <a:t>Address demand-charge barriers</a:t>
            </a:r>
          </a:p>
          <a:p>
            <a:pPr marL="285750" indent="-285750">
              <a:buFont typeface="Wingdings" panose="05000000000000000000" pitchFamily="2" charset="2"/>
              <a:buChar char="§"/>
            </a:pPr>
            <a:endParaRPr lang="en-US" dirty="0">
              <a:solidFill>
                <a:schemeClr val="tx1">
                  <a:lumMod val="95000"/>
                  <a:lumOff val="5000"/>
                </a:schemeClr>
              </a:solidFill>
            </a:endParaRPr>
          </a:p>
          <a:p>
            <a:pPr marL="285750" indent="-285750">
              <a:buFont typeface="Wingdings" panose="05000000000000000000" pitchFamily="2" charset="2"/>
              <a:buChar char="§"/>
            </a:pPr>
            <a:r>
              <a:rPr lang="en-US" dirty="0">
                <a:solidFill>
                  <a:schemeClr val="tx1">
                    <a:lumMod val="95000"/>
                    <a:lumOff val="5000"/>
                  </a:schemeClr>
                </a:solidFill>
              </a:rPr>
              <a:t>EV-ready upgrades for public facilities + multifamily charging sites</a:t>
            </a:r>
          </a:p>
          <a:p>
            <a:pPr marL="285750" indent="-285750">
              <a:buFont typeface="Wingdings" panose="05000000000000000000" pitchFamily="2" charset="2"/>
              <a:buChar char="§"/>
            </a:pPr>
            <a:endParaRPr lang="en-US" dirty="0">
              <a:solidFill>
                <a:schemeClr val="tx1">
                  <a:lumMod val="95000"/>
                  <a:lumOff val="5000"/>
                </a:schemeClr>
              </a:solidFill>
            </a:endParaRPr>
          </a:p>
          <a:p>
            <a:pPr marL="285750" indent="-285750">
              <a:buFont typeface="Wingdings" panose="05000000000000000000" pitchFamily="2" charset="2"/>
              <a:buChar char="§"/>
            </a:pPr>
            <a:r>
              <a:rPr lang="en-US" dirty="0">
                <a:solidFill>
                  <a:schemeClr val="tx1">
                    <a:lumMod val="95000"/>
                    <a:lumOff val="5000"/>
                  </a:schemeClr>
                </a:solidFill>
              </a:rPr>
              <a:t>Equity- and resilience-based depot placement </a:t>
            </a:r>
          </a:p>
          <a:p>
            <a:pPr marL="285750" indent="-285750">
              <a:buFont typeface="Wingdings" panose="05000000000000000000" pitchFamily="2" charset="2"/>
              <a:buChar char="§"/>
            </a:pPr>
            <a:endParaRPr lang="en-US" dirty="0">
              <a:solidFill>
                <a:schemeClr val="tx1">
                  <a:lumMod val="95000"/>
                  <a:lumOff val="5000"/>
                </a:schemeClr>
              </a:solidFill>
            </a:endParaRPr>
          </a:p>
          <a:p>
            <a:pPr marL="285750" indent="-285750">
              <a:buFont typeface="Wingdings" panose="05000000000000000000" pitchFamily="2" charset="2"/>
              <a:buChar char="§"/>
            </a:pPr>
            <a:r>
              <a:rPr lang="en-US" dirty="0">
                <a:solidFill>
                  <a:schemeClr val="tx1">
                    <a:lumMod val="95000"/>
                    <a:lumOff val="5000"/>
                  </a:schemeClr>
                </a:solidFill>
              </a:rPr>
              <a:t>Safety, cybersecurity, and interoperability standards for grid services</a:t>
            </a:r>
          </a:p>
        </p:txBody>
      </p:sp>
      <p:sp>
        <p:nvSpPr>
          <p:cNvPr id="12" name="TextBox 11">
            <a:extLst>
              <a:ext uri="{FF2B5EF4-FFF2-40B4-BE49-F238E27FC236}">
                <a16:creationId xmlns:a16="http://schemas.microsoft.com/office/drawing/2014/main" id="{B60BD14F-3B83-DE7C-17BE-23C1AAF8DF18}"/>
              </a:ext>
            </a:extLst>
          </p:cNvPr>
          <p:cNvSpPr txBox="1"/>
          <p:nvPr/>
        </p:nvSpPr>
        <p:spPr>
          <a:xfrm>
            <a:off x="7693152" y="2039968"/>
            <a:ext cx="4376928" cy="3693319"/>
          </a:xfrm>
          <a:prstGeom prst="rect">
            <a:avLst/>
          </a:prstGeom>
          <a:noFill/>
        </p:spPr>
        <p:txBody>
          <a:bodyPr wrap="square">
            <a:spAutoFit/>
          </a:bodyPr>
          <a:lstStyle/>
          <a:p>
            <a:pPr marL="285750" indent="-285750">
              <a:buFont typeface="Wingdings" panose="05000000000000000000" pitchFamily="2" charset="2"/>
              <a:buChar char="ü"/>
            </a:pPr>
            <a:r>
              <a:rPr lang="en-US" dirty="0"/>
              <a:t>Independent cost–benefit analysis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Design managed-charging / TOU option</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V2G pilot evaluation</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Interconnection + code updates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Siting analytics</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Program toolkit</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p:txBody>
      </p:sp>
      <p:sp>
        <p:nvSpPr>
          <p:cNvPr id="13" name="Slide Number Placeholder 12">
            <a:extLst>
              <a:ext uri="{FF2B5EF4-FFF2-40B4-BE49-F238E27FC236}">
                <a16:creationId xmlns:a16="http://schemas.microsoft.com/office/drawing/2014/main" id="{A6E2F80B-1140-8026-081C-C7F2C71D458C}"/>
              </a:ext>
            </a:extLst>
          </p:cNvPr>
          <p:cNvSpPr>
            <a:spLocks noGrp="1"/>
          </p:cNvSpPr>
          <p:nvPr>
            <p:ph type="sldNum" sz="quarter" idx="12"/>
          </p:nvPr>
        </p:nvSpPr>
        <p:spPr>
          <a:xfrm>
            <a:off x="9098280" y="6229288"/>
            <a:ext cx="2743200" cy="365125"/>
          </a:xfrm>
        </p:spPr>
        <p:txBody>
          <a:bodyPr/>
          <a:lstStyle/>
          <a:p>
            <a:fld id="{0480FF7B-B681-284D-A8CD-85C49E7CC9E1}" type="slidenum">
              <a:rPr lang="en-US" smtClean="0"/>
              <a:t>6</a:t>
            </a:fld>
            <a:endParaRPr lang="en-US" dirty="0"/>
          </a:p>
        </p:txBody>
      </p:sp>
      <p:sp>
        <p:nvSpPr>
          <p:cNvPr id="14" name="Title 1">
            <a:extLst>
              <a:ext uri="{FF2B5EF4-FFF2-40B4-BE49-F238E27FC236}">
                <a16:creationId xmlns:a16="http://schemas.microsoft.com/office/drawing/2014/main" id="{48B69892-EE95-F73A-F838-2A96D71DA262}"/>
              </a:ext>
            </a:extLst>
          </p:cNvPr>
          <p:cNvSpPr>
            <a:spLocks noGrp="1"/>
          </p:cNvSpPr>
          <p:nvPr>
            <p:ph type="title"/>
          </p:nvPr>
        </p:nvSpPr>
        <p:spPr>
          <a:xfrm>
            <a:off x="0" y="0"/>
            <a:ext cx="12192000" cy="795561"/>
          </a:xfrm>
        </p:spPr>
        <p:txBody>
          <a:bodyPr>
            <a:normAutofit fontScale="90000"/>
          </a:bodyPr>
          <a:lstStyle/>
          <a:p>
            <a:r>
              <a:rPr lang="en-US" dirty="0">
                <a:latin typeface="Amasis MT Pro Medium" panose="02040604050005020304" pitchFamily="18" charset="0"/>
              </a:rPr>
              <a:t>Recommended actions that unlock fleet benefits</a:t>
            </a:r>
            <a:endParaRPr lang="en-US" dirty="0"/>
          </a:p>
        </p:txBody>
      </p:sp>
      <p:sp>
        <p:nvSpPr>
          <p:cNvPr id="2" name="Title 1">
            <a:extLst>
              <a:ext uri="{FF2B5EF4-FFF2-40B4-BE49-F238E27FC236}">
                <a16:creationId xmlns:a16="http://schemas.microsoft.com/office/drawing/2014/main" id="{187E56C0-37F7-E086-0A73-223B8D1AA3DE}"/>
              </a:ext>
            </a:extLst>
          </p:cNvPr>
          <p:cNvSpPr txBox="1">
            <a:spLocks/>
          </p:cNvSpPr>
          <p:nvPr/>
        </p:nvSpPr>
        <p:spPr>
          <a:xfrm>
            <a:off x="0" y="6110479"/>
            <a:ext cx="12192000" cy="747522"/>
          </a:xfrm>
          <a:prstGeom prst="rect">
            <a:avLst/>
          </a:prstGeom>
          <a:no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b="1" i="0" kern="1200">
                <a:solidFill>
                  <a:srgbClr val="002555"/>
                </a:solidFill>
                <a:latin typeface="Book Antiqua" panose="02040602050305030304" pitchFamily="18" charset="0"/>
                <a:ea typeface="+mj-ea"/>
                <a:cs typeface="+mj-cs"/>
              </a:defRPr>
            </a:lvl1pPr>
          </a:lstStyle>
          <a:p>
            <a:pPr fontAlgn="base"/>
            <a:r>
              <a:rPr lang="en-US" sz="2200" b="0"/>
              <a:t>CASE can help the State of Connecticut with independent review and analysis of V2G technologies, the impact of their deployment on communities and the environment, and on the cost of electricity.</a:t>
            </a:r>
            <a:endParaRPr lang="en-US" dirty="0"/>
          </a:p>
        </p:txBody>
      </p:sp>
    </p:spTree>
    <p:extLst>
      <p:ext uri="{BB962C8B-B14F-4D97-AF65-F5344CB8AC3E}">
        <p14:creationId xmlns:p14="http://schemas.microsoft.com/office/powerpoint/2010/main" val="220318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2B934A2-7200-8FBE-E0A2-65D92D248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76" y="29953"/>
            <a:ext cx="10518648" cy="60805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FCCD7CD-2C74-D893-1BAA-0B97D1F5EB2B}"/>
              </a:ext>
            </a:extLst>
          </p:cNvPr>
          <p:cNvSpPr>
            <a:spLocks noGrp="1"/>
          </p:cNvSpPr>
          <p:nvPr>
            <p:ph type="title"/>
          </p:nvPr>
        </p:nvSpPr>
        <p:spPr>
          <a:xfrm>
            <a:off x="0" y="6110479"/>
            <a:ext cx="12192000" cy="747522"/>
          </a:xfrm>
          <a:noFill/>
        </p:spPr>
        <p:txBody>
          <a:bodyPr/>
          <a:lstStyle/>
          <a:p>
            <a:pPr algn="ctr"/>
            <a:r>
              <a:rPr lang="en-US" dirty="0"/>
              <a:t>THANK YOU FOR YOUR ATTENTION!</a:t>
            </a:r>
          </a:p>
        </p:txBody>
      </p:sp>
      <p:sp>
        <p:nvSpPr>
          <p:cNvPr id="6" name="Slide Number Placeholder 3">
            <a:extLst>
              <a:ext uri="{FF2B5EF4-FFF2-40B4-BE49-F238E27FC236}">
                <a16:creationId xmlns:a16="http://schemas.microsoft.com/office/drawing/2014/main" id="{98A2E562-E93C-8553-D768-968CCCCDC49A}"/>
              </a:ext>
            </a:extLst>
          </p:cNvPr>
          <p:cNvSpPr>
            <a:spLocks noGrp="1"/>
          </p:cNvSpPr>
          <p:nvPr>
            <p:ph type="sldNum" sz="quarter" idx="12"/>
          </p:nvPr>
        </p:nvSpPr>
        <p:spPr>
          <a:xfrm>
            <a:off x="9214104" y="6468739"/>
            <a:ext cx="2743200" cy="365125"/>
          </a:xfrm>
        </p:spPr>
        <p:txBody>
          <a:bodyPr/>
          <a:lstStyle/>
          <a:p>
            <a:fld id="{60D376D0-7E77-48F8-A4FB-AF5DDFB7D83B}" type="slidenum">
              <a:rPr lang="en-US" smtClean="0"/>
              <a:t>7</a:t>
            </a:fld>
            <a:endParaRPr lang="en-US" dirty="0"/>
          </a:p>
        </p:txBody>
      </p:sp>
    </p:spTree>
    <p:extLst>
      <p:ext uri="{BB962C8B-B14F-4D97-AF65-F5344CB8AC3E}">
        <p14:creationId xmlns:p14="http://schemas.microsoft.com/office/powerpoint/2010/main" val="2508238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3b2302-c0d1-4956-9a05-b8fd7b7f970d">
      <Terms xmlns="http://schemas.microsoft.com/office/infopath/2007/PartnerControls"/>
    </lcf76f155ced4ddcb4097134ff3c332f>
    <TaxCatchAll xmlns="9eba1a9c-d678-474b-9a2e-f0fd22fa27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98B5421A40D49AE7E6C03B5426248" ma:contentTypeVersion="11" ma:contentTypeDescription="Create a new document." ma:contentTypeScope="" ma:versionID="d99892c24df3dcea1bded37be620660b">
  <xsd:schema xmlns:xsd="http://www.w3.org/2001/XMLSchema" xmlns:xs="http://www.w3.org/2001/XMLSchema" xmlns:p="http://schemas.microsoft.com/office/2006/metadata/properties" xmlns:ns2="b63b2302-c0d1-4956-9a05-b8fd7b7f970d" xmlns:ns3="9eba1a9c-d678-474b-9a2e-f0fd22fa2723" targetNamespace="http://schemas.microsoft.com/office/2006/metadata/properties" ma:root="true" ma:fieldsID="6d2b8f7456d48ccb7c6b855d21e1e073" ns2:_="" ns3:_="">
    <xsd:import namespace="b63b2302-c0d1-4956-9a05-b8fd7b7f970d"/>
    <xsd:import namespace="9eba1a9c-d678-474b-9a2e-f0fd22fa27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b2302-c0d1-4956-9a05-b8fd7b7f9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ba1a9c-d678-474b-9a2e-f0fd22fa272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a80959-a022-4986-9a83-4ac8ee988553}" ma:internalName="TaxCatchAll" ma:showField="CatchAllData" ma:web="9eba1a9c-d678-474b-9a2e-f0fd22fa27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91B42B-B230-4EB9-8599-E53611385FDE}">
  <ds:schemaRefs>
    <ds:schemaRef ds:uri="http://purl.org/dc/dcmitype/"/>
    <ds:schemaRef ds:uri="http://purl.org/dc/elements/1.1/"/>
    <ds:schemaRef ds:uri="http://purl.org/dc/terms/"/>
    <ds:schemaRef ds:uri="43ab0779-fcfb-44a0-800d-55c6098a879b"/>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4b2c54d6-80d1-4551-9e2f-282e46ff777f"/>
    <ds:schemaRef ds:uri="http://www.w3.org/XML/1998/namespace"/>
  </ds:schemaRefs>
</ds:datastoreItem>
</file>

<file path=customXml/itemProps2.xml><?xml version="1.0" encoding="utf-8"?>
<ds:datastoreItem xmlns:ds="http://schemas.openxmlformats.org/officeDocument/2006/customXml" ds:itemID="{581E1F1C-C353-485E-8D3A-EA30D89CBFAC}">
  <ds:schemaRefs>
    <ds:schemaRef ds:uri="http://schemas.microsoft.com/sharepoint/v3/contenttype/forms"/>
  </ds:schemaRefs>
</ds:datastoreItem>
</file>

<file path=customXml/itemProps3.xml><?xml version="1.0" encoding="utf-8"?>
<ds:datastoreItem xmlns:ds="http://schemas.openxmlformats.org/officeDocument/2006/customXml" ds:itemID="{626D5C14-84F5-4E2D-9BF7-DF843F202E4B}"/>
</file>

<file path=docProps/app.xml><?xml version="1.0" encoding="utf-8"?>
<Properties xmlns="http://schemas.openxmlformats.org/officeDocument/2006/extended-properties" xmlns:vt="http://schemas.openxmlformats.org/officeDocument/2006/docPropsVTypes">
  <TotalTime>147</TotalTime>
  <Words>531</Words>
  <Application>Microsoft Office PowerPoint</Application>
  <PresentationFormat>Widescreen</PresentationFormat>
  <Paragraphs>85</Paragraphs>
  <Slides>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Amasis MT Pro Black</vt:lpstr>
      <vt:lpstr>Amasis MT Pro Medium</vt:lpstr>
      <vt:lpstr>Aptos</vt:lpstr>
      <vt:lpstr>Arial</vt:lpstr>
      <vt:lpstr>Book Antiqua</vt:lpstr>
      <vt:lpstr>Calibri</vt:lpstr>
      <vt:lpstr>Times New Roman</vt:lpstr>
      <vt:lpstr>Wingdings</vt:lpstr>
      <vt:lpstr>Office Theme</vt:lpstr>
      <vt:lpstr>  Electric Vehicle Investment and Regulation Will Help Connecticut Meet Its Climate Resiliency Goals  Dr. Emmanouil Anagnostou Dr. Francesco Rouhana  Jan. 15, 2026</vt:lpstr>
      <vt:lpstr>PowerPoint Presentation</vt:lpstr>
      <vt:lpstr>The policy “why now” for CT</vt:lpstr>
      <vt:lpstr>The opportunity: fleets &amp; grid modernization</vt:lpstr>
      <vt:lpstr>CT Momentum</vt:lpstr>
      <vt:lpstr>Recommended actions that unlock fleet benefits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49TH ANNUAL MEETING AND DINNER</dc:title>
  <dc:creator>Rebecca Mead</dc:creator>
  <cp:lastModifiedBy>Rouhana, Francesco</cp:lastModifiedBy>
  <cp:revision>46</cp:revision>
  <cp:lastPrinted>2025-06-17T14:08:53Z</cp:lastPrinted>
  <dcterms:created xsi:type="dcterms:W3CDTF">2024-05-19T23:12:38Z</dcterms:created>
  <dcterms:modified xsi:type="dcterms:W3CDTF">2026-05-27T16:20:21Z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0x0101002F998B5421A40D49AE7E6C03B5426248</vt:lpwstr>
  </property>
  <property fmtid="{D5CDD505-2E9C-101B-9397-08002B2CF9AE}" pid="3" name="MediaServiceImageTags">
    <vt:lpwstr/>
  </property>
</Properties>
</file>