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11"/>
  </p:notesMasterIdLst>
  <p:sldIdLst>
    <p:sldId id="720" r:id="rId2"/>
    <p:sldId id="260" r:id="rId3"/>
    <p:sldId id="271" r:id="rId4"/>
    <p:sldId id="262" r:id="rId5"/>
    <p:sldId id="266" r:id="rId6"/>
    <p:sldId id="267" r:id="rId7"/>
    <p:sldId id="721" r:id="rId8"/>
    <p:sldId id="265" r:id="rId9"/>
    <p:sldId id="722" r:id="rId10"/>
  </p:sldIdLst>
  <p:sldSz cx="12192000" cy="6858000"/>
  <p:notesSz cx="6858000" cy="9144000"/>
  <p:embeddedFontLst>
    <p:embeddedFont>
      <p:font typeface="Aptos" panose="020B0004020202020204" pitchFamily="3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60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40" roundtripDataSignature="AMtx7mga58SSHlLEjk+0JQvWjEYNQ2Th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BF7"/>
    <a:srgbClr val="FFC1C1"/>
    <a:srgbClr val="0408BC"/>
    <a:srgbClr val="C00000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B03A6E-4D8B-4363-9341-135806AE7F6E}" v="6" dt="2026-05-27T16:23:13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47" autoAdjust="0"/>
    <p:restoredTop sz="88235" autoAdjust="0"/>
  </p:normalViewPr>
  <p:slideViewPr>
    <p:cSldViewPr snapToGrid="0">
      <p:cViewPr varScale="1">
        <p:scale>
          <a:sx n="96" d="100"/>
          <a:sy n="96" d="100"/>
        </p:scale>
        <p:origin x="78" y="438"/>
      </p:cViewPr>
      <p:guideLst>
        <p:guide orient="horz" pos="3024"/>
        <p:guide pos="60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42" Type="http://schemas.openxmlformats.org/officeDocument/2006/relationships/viewProps" Target="view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40" Type="http://customschemas.google.com/relationships/presentationmetadata" Target="meta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43" Type="http://schemas.openxmlformats.org/officeDocument/2006/relationships/theme" Target="theme/theme1.xml"/><Relationship Id="rId48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uhana, Francesco" userId="ce1e1447-d72c-404a-9cc7-ba6475656488" providerId="ADAL" clId="{32B03A6E-4D8B-4363-9341-135806AE7F6E}"/>
    <pc:docChg chg="modSld">
      <pc:chgData name="Rouhana, Francesco" userId="ce1e1447-d72c-404a-9cc7-ba6475656488" providerId="ADAL" clId="{32B03A6E-4D8B-4363-9341-135806AE7F6E}" dt="2026-05-27T16:23:13.917" v="5"/>
      <pc:docMkLst>
        <pc:docMk/>
      </pc:docMkLst>
      <pc:sldChg chg="modAnim">
        <pc:chgData name="Rouhana, Francesco" userId="ce1e1447-d72c-404a-9cc7-ba6475656488" providerId="ADAL" clId="{32B03A6E-4D8B-4363-9341-135806AE7F6E}" dt="2026-05-27T16:22:52.317" v="0"/>
        <pc:sldMkLst>
          <pc:docMk/>
          <pc:sldMk cId="587184740" sldId="260"/>
        </pc:sldMkLst>
      </pc:sldChg>
      <pc:sldChg chg="modAnim">
        <pc:chgData name="Rouhana, Francesco" userId="ce1e1447-d72c-404a-9cc7-ba6475656488" providerId="ADAL" clId="{32B03A6E-4D8B-4363-9341-135806AE7F6E}" dt="2026-05-27T16:23:00.559" v="2"/>
        <pc:sldMkLst>
          <pc:docMk/>
          <pc:sldMk cId="2442448538" sldId="262"/>
        </pc:sldMkLst>
      </pc:sldChg>
      <pc:sldChg chg="modAnim">
        <pc:chgData name="Rouhana, Francesco" userId="ce1e1447-d72c-404a-9cc7-ba6475656488" providerId="ADAL" clId="{32B03A6E-4D8B-4363-9341-135806AE7F6E}" dt="2026-05-27T16:23:05.079" v="3"/>
        <pc:sldMkLst>
          <pc:docMk/>
          <pc:sldMk cId="277454093" sldId="266"/>
        </pc:sldMkLst>
      </pc:sldChg>
      <pc:sldChg chg="modAnim">
        <pc:chgData name="Rouhana, Francesco" userId="ce1e1447-d72c-404a-9cc7-ba6475656488" providerId="ADAL" clId="{32B03A6E-4D8B-4363-9341-135806AE7F6E}" dt="2026-05-27T16:23:10.479" v="4"/>
        <pc:sldMkLst>
          <pc:docMk/>
          <pc:sldMk cId="2217394026" sldId="267"/>
        </pc:sldMkLst>
      </pc:sldChg>
      <pc:sldChg chg="modAnim">
        <pc:chgData name="Rouhana, Francesco" userId="ce1e1447-d72c-404a-9cc7-ba6475656488" providerId="ADAL" clId="{32B03A6E-4D8B-4363-9341-135806AE7F6E}" dt="2026-05-27T16:22:55.316" v="1"/>
        <pc:sldMkLst>
          <pc:docMk/>
          <pc:sldMk cId="268893337" sldId="271"/>
        </pc:sldMkLst>
      </pc:sldChg>
      <pc:sldChg chg="modAnim">
        <pc:chgData name="Rouhana, Francesco" userId="ce1e1447-d72c-404a-9cc7-ba6475656488" providerId="ADAL" clId="{32B03A6E-4D8B-4363-9341-135806AE7F6E}" dt="2026-05-27T16:23:13.917" v="5"/>
        <pc:sldMkLst>
          <pc:docMk/>
          <pc:sldMk cId="180955424" sldId="721"/>
        </pc:sldMkLst>
      </pc:sldChg>
    </pc:docChg>
  </pc:docChgLst>
  <pc:docChgLst>
    <pc:chgData name="Anagnostou, Emmanouil" userId="72827251-de51-4ab1-a0e8-cf3bbf2e8bca" providerId="ADAL" clId="{AE0C5B47-F458-401F-B776-C6CA2D1FC01F}"/>
    <pc:docChg chg="custSel delSld modSld">
      <pc:chgData name="Anagnostou, Emmanouil" userId="72827251-de51-4ab1-a0e8-cf3bbf2e8bca" providerId="ADAL" clId="{AE0C5B47-F458-401F-B776-C6CA2D1FC01F}" dt="2026-01-09T16:17:30.468" v="18" actId="403"/>
      <pc:docMkLst>
        <pc:docMk/>
      </pc:docMkLst>
      <pc:sldChg chg="delSp modSp mod">
        <pc:chgData name="Anagnostou, Emmanouil" userId="72827251-de51-4ab1-a0e8-cf3bbf2e8bca" providerId="ADAL" clId="{AE0C5B47-F458-401F-B776-C6CA2D1FC01F}" dt="2026-01-09T16:17:30.468" v="18" actId="403"/>
        <pc:sldMkLst>
          <pc:docMk/>
          <pc:sldMk cId="1787713110" sldId="720"/>
        </pc:sldMkLst>
        <pc:spChg chg="mod">
          <ac:chgData name="Anagnostou, Emmanouil" userId="72827251-de51-4ab1-a0e8-cf3bbf2e8bca" providerId="ADAL" clId="{AE0C5B47-F458-401F-B776-C6CA2D1FC01F}" dt="2026-01-09T16:17:30.468" v="18" actId="403"/>
          <ac:spMkLst>
            <pc:docMk/>
            <pc:sldMk cId="1787713110" sldId="720"/>
            <ac:spMk id="2" creationId="{6700ECF9-7CE6-1F5A-BE99-D680D05661E7}"/>
          </ac:spMkLst>
        </pc:spChg>
      </pc:sldChg>
    </pc:docChg>
  </pc:docChgLst>
  <pc:docChgLst>
    <pc:chgData name="Rouhana, Francesco" userId="ce1e1447-d72c-404a-9cc7-ba6475656488" providerId="ADAL" clId="{34F268E9-1427-4DD0-BF32-E1F414EED6C2}"/>
    <pc:docChg chg="undo redo custSel addSld modSld">
      <pc:chgData name="Rouhana, Francesco" userId="ce1e1447-d72c-404a-9cc7-ba6475656488" providerId="ADAL" clId="{34F268E9-1427-4DD0-BF32-E1F414EED6C2}" dt="2026-01-15T16:05:55.883" v="377" actId="20577"/>
      <pc:docMkLst>
        <pc:docMk/>
      </pc:docMkLst>
      <pc:sldChg chg="modSp mod">
        <pc:chgData name="Rouhana, Francesco" userId="ce1e1447-d72c-404a-9cc7-ba6475656488" providerId="ADAL" clId="{34F268E9-1427-4DD0-BF32-E1F414EED6C2}" dt="2026-01-15T02:50:57.450" v="362" actId="2710"/>
        <pc:sldMkLst>
          <pc:docMk/>
          <pc:sldMk cId="587184740" sldId="260"/>
        </pc:sldMkLst>
        <pc:spChg chg="mod">
          <ac:chgData name="Rouhana, Francesco" userId="ce1e1447-d72c-404a-9cc7-ba6475656488" providerId="ADAL" clId="{34F268E9-1427-4DD0-BF32-E1F414EED6C2}" dt="2026-01-15T02:03:48.452" v="25" actId="1076"/>
          <ac:spMkLst>
            <pc:docMk/>
            <pc:sldMk cId="587184740" sldId="260"/>
            <ac:spMk id="13" creationId="{3F6CBAFE-FCD2-1061-A21B-EE4E497D02C3}"/>
          </ac:spMkLst>
        </pc:spChg>
        <pc:spChg chg="mod">
          <ac:chgData name="Rouhana, Francesco" userId="ce1e1447-d72c-404a-9cc7-ba6475656488" providerId="ADAL" clId="{34F268E9-1427-4DD0-BF32-E1F414EED6C2}" dt="2026-01-15T02:50:57.450" v="362" actId="2710"/>
          <ac:spMkLst>
            <pc:docMk/>
            <pc:sldMk cId="587184740" sldId="260"/>
            <ac:spMk id="15" creationId="{76C54303-7EA9-757C-C0BC-1F65CD8D49C8}"/>
          </ac:spMkLst>
        </pc:spChg>
      </pc:sldChg>
      <pc:sldChg chg="modSp modAnim">
        <pc:chgData name="Rouhana, Francesco" userId="ce1e1447-d72c-404a-9cc7-ba6475656488" providerId="ADAL" clId="{34F268E9-1427-4DD0-BF32-E1F414EED6C2}" dt="2026-01-15T02:10:44.165" v="115"/>
        <pc:sldMkLst>
          <pc:docMk/>
          <pc:sldMk cId="2442448538" sldId="262"/>
        </pc:sldMkLst>
        <pc:spChg chg="mod">
          <ac:chgData name="Rouhana, Francesco" userId="ce1e1447-d72c-404a-9cc7-ba6475656488" providerId="ADAL" clId="{34F268E9-1427-4DD0-BF32-E1F414EED6C2}" dt="2026-01-15T02:09:52.324" v="112" actId="20577"/>
          <ac:spMkLst>
            <pc:docMk/>
            <pc:sldMk cId="2442448538" sldId="262"/>
            <ac:spMk id="17" creationId="{348B21AD-ABE2-2EA3-EF0E-6D4D0AC58ABD}"/>
          </ac:spMkLst>
        </pc:spChg>
      </pc:sldChg>
      <pc:sldChg chg="modSp mod">
        <pc:chgData name="Rouhana, Francesco" userId="ce1e1447-d72c-404a-9cc7-ba6475656488" providerId="ADAL" clId="{34F268E9-1427-4DD0-BF32-E1F414EED6C2}" dt="2026-01-15T16:05:55.883" v="377" actId="20577"/>
        <pc:sldMkLst>
          <pc:docMk/>
          <pc:sldMk cId="1104916161" sldId="265"/>
        </pc:sldMkLst>
        <pc:spChg chg="mod">
          <ac:chgData name="Rouhana, Francesco" userId="ce1e1447-d72c-404a-9cc7-ba6475656488" providerId="ADAL" clId="{34F268E9-1427-4DD0-BF32-E1F414EED6C2}" dt="2026-01-15T16:05:55.883" v="377" actId="20577"/>
          <ac:spMkLst>
            <pc:docMk/>
            <pc:sldMk cId="1104916161" sldId="265"/>
            <ac:spMk id="2" creationId="{FDDC3F63-1890-E534-6D0E-792C2257F525}"/>
          </ac:spMkLst>
        </pc:spChg>
      </pc:sldChg>
      <pc:sldChg chg="modAnim modNotesTx">
        <pc:chgData name="Rouhana, Francesco" userId="ce1e1447-d72c-404a-9cc7-ba6475656488" providerId="ADAL" clId="{34F268E9-1427-4DD0-BF32-E1F414EED6C2}" dt="2026-01-15T02:57:08.755" v="369"/>
        <pc:sldMkLst>
          <pc:docMk/>
          <pc:sldMk cId="2217394026" sldId="267"/>
        </pc:sldMkLst>
      </pc:sldChg>
      <pc:sldChg chg="modSp mod">
        <pc:chgData name="Rouhana, Francesco" userId="ce1e1447-d72c-404a-9cc7-ba6475656488" providerId="ADAL" clId="{34F268E9-1427-4DD0-BF32-E1F414EED6C2}" dt="2026-01-15T02:07:22.055" v="108" actId="20577"/>
        <pc:sldMkLst>
          <pc:docMk/>
          <pc:sldMk cId="268893337" sldId="271"/>
        </pc:sldMkLst>
        <pc:spChg chg="mod">
          <ac:chgData name="Rouhana, Francesco" userId="ce1e1447-d72c-404a-9cc7-ba6475656488" providerId="ADAL" clId="{34F268E9-1427-4DD0-BF32-E1F414EED6C2}" dt="2026-01-15T02:07:22.055" v="108" actId="20577"/>
          <ac:spMkLst>
            <pc:docMk/>
            <pc:sldMk cId="268893337" sldId="271"/>
            <ac:spMk id="15" creationId="{F3853540-D5D6-0640-EDFD-5F25EE472C79}"/>
          </ac:spMkLst>
        </pc:spChg>
        <pc:spChg chg="mod">
          <ac:chgData name="Rouhana, Francesco" userId="ce1e1447-d72c-404a-9cc7-ba6475656488" providerId="ADAL" clId="{34F268E9-1427-4DD0-BF32-E1F414EED6C2}" dt="2026-01-15T02:07:04.513" v="105" actId="1037"/>
          <ac:spMkLst>
            <pc:docMk/>
            <pc:sldMk cId="268893337" sldId="271"/>
            <ac:spMk id="37" creationId="{19A81632-D1DF-D8C3-DFD9-198E0EE19F86}"/>
          </ac:spMkLst>
        </pc:spChg>
        <pc:spChg chg="mod">
          <ac:chgData name="Rouhana, Francesco" userId="ce1e1447-d72c-404a-9cc7-ba6475656488" providerId="ADAL" clId="{34F268E9-1427-4DD0-BF32-E1F414EED6C2}" dt="2026-01-15T02:07:04.513" v="105" actId="1037"/>
          <ac:spMkLst>
            <pc:docMk/>
            <pc:sldMk cId="268893337" sldId="271"/>
            <ac:spMk id="38" creationId="{23172D5C-CECB-1A9A-46B8-8354F25B6339}"/>
          </ac:spMkLst>
        </pc:spChg>
      </pc:sldChg>
      <pc:sldChg chg="modSp mod">
        <pc:chgData name="Rouhana, Francesco" userId="ce1e1447-d72c-404a-9cc7-ba6475656488" providerId="ADAL" clId="{34F268E9-1427-4DD0-BF32-E1F414EED6C2}" dt="2026-01-15T03:04:10.671" v="375"/>
        <pc:sldMkLst>
          <pc:docMk/>
          <pc:sldMk cId="1787713110" sldId="720"/>
        </pc:sldMkLst>
        <pc:spChg chg="mod">
          <ac:chgData name="Rouhana, Francesco" userId="ce1e1447-d72c-404a-9cc7-ba6475656488" providerId="ADAL" clId="{34F268E9-1427-4DD0-BF32-E1F414EED6C2}" dt="2026-01-15T03:04:10.671" v="375"/>
          <ac:spMkLst>
            <pc:docMk/>
            <pc:sldMk cId="1787713110" sldId="720"/>
            <ac:spMk id="6" creationId="{3DDDF7FF-3ED2-26FD-526D-6F53EAD819FF}"/>
          </ac:spMkLst>
        </pc:spChg>
      </pc:sldChg>
      <pc:sldChg chg="modSp mod modAnim">
        <pc:chgData name="Rouhana, Francesco" userId="ce1e1447-d72c-404a-9cc7-ba6475656488" providerId="ADAL" clId="{34F268E9-1427-4DD0-BF32-E1F414EED6C2}" dt="2026-01-15T02:59:52.844" v="370"/>
        <pc:sldMkLst>
          <pc:docMk/>
          <pc:sldMk cId="180955424" sldId="721"/>
        </pc:sldMkLst>
        <pc:spChg chg="mod">
          <ac:chgData name="Rouhana, Francesco" userId="ce1e1447-d72c-404a-9cc7-ba6475656488" providerId="ADAL" clId="{34F268E9-1427-4DD0-BF32-E1F414EED6C2}" dt="2026-01-15T02:47:07.649" v="344" actId="1076"/>
          <ac:spMkLst>
            <pc:docMk/>
            <pc:sldMk cId="180955424" sldId="721"/>
            <ac:spMk id="16" creationId="{D2A44CF0-1802-EBF9-C24C-24781FFCA2BA}"/>
          </ac:spMkLst>
        </pc:spChg>
        <pc:spChg chg="mod">
          <ac:chgData name="Rouhana, Francesco" userId="ce1e1447-d72c-404a-9cc7-ba6475656488" providerId="ADAL" clId="{34F268E9-1427-4DD0-BF32-E1F414EED6C2}" dt="2026-01-15T02:47:20.275" v="348" actId="1035"/>
          <ac:spMkLst>
            <pc:docMk/>
            <pc:sldMk cId="180955424" sldId="721"/>
            <ac:spMk id="25" creationId="{E85A7AB8-8C52-DCBE-BCF8-39AE10DC3C73}"/>
          </ac:spMkLst>
        </pc:spChg>
        <pc:spChg chg="mod">
          <ac:chgData name="Rouhana, Francesco" userId="ce1e1447-d72c-404a-9cc7-ba6475656488" providerId="ADAL" clId="{34F268E9-1427-4DD0-BF32-E1F414EED6C2}" dt="2026-01-15T02:47:22.674" v="351" actId="1036"/>
          <ac:spMkLst>
            <pc:docMk/>
            <pc:sldMk cId="180955424" sldId="721"/>
            <ac:spMk id="30" creationId="{ED9E798B-6AB8-1EED-DFAB-607D1A812B64}"/>
          </ac:spMkLst>
        </pc:spChg>
        <pc:spChg chg="mod">
          <ac:chgData name="Rouhana, Francesco" userId="ce1e1447-d72c-404a-9cc7-ba6475656488" providerId="ADAL" clId="{34F268E9-1427-4DD0-BF32-E1F414EED6C2}" dt="2026-01-15T02:47:27.090" v="358" actId="1038"/>
          <ac:spMkLst>
            <pc:docMk/>
            <pc:sldMk cId="180955424" sldId="721"/>
            <ac:spMk id="32" creationId="{4AE3A8F0-70D5-C13B-5EB0-C0D7E194D1EF}"/>
          </ac:spMkLst>
        </pc:spChg>
        <pc:spChg chg="mod">
          <ac:chgData name="Rouhana, Francesco" userId="ce1e1447-d72c-404a-9cc7-ba6475656488" providerId="ADAL" clId="{34F268E9-1427-4DD0-BF32-E1F414EED6C2}" dt="2026-01-15T02:47:20.275" v="348" actId="1035"/>
          <ac:spMkLst>
            <pc:docMk/>
            <pc:sldMk cId="180955424" sldId="721"/>
            <ac:spMk id="34" creationId="{5276E453-8A1A-8EF3-1CEF-349F97912997}"/>
          </ac:spMkLst>
        </pc:spChg>
      </pc:sldChg>
      <pc:sldChg chg="addSp delSp modSp add mod">
        <pc:chgData name="Rouhana, Francesco" userId="ce1e1447-d72c-404a-9cc7-ba6475656488" providerId="ADAL" clId="{34F268E9-1427-4DD0-BF32-E1F414EED6C2}" dt="2026-01-15T02:25:29.575" v="341" actId="1076"/>
        <pc:sldMkLst>
          <pc:docMk/>
          <pc:sldMk cId="1420857318" sldId="722"/>
        </pc:sldMkLst>
        <pc:spChg chg="mod">
          <ac:chgData name="Rouhana, Francesco" userId="ce1e1447-d72c-404a-9cc7-ba6475656488" providerId="ADAL" clId="{34F268E9-1427-4DD0-BF32-E1F414EED6C2}" dt="2026-01-15T02:13:04.873" v="192" actId="20577"/>
          <ac:spMkLst>
            <pc:docMk/>
            <pc:sldMk cId="1420857318" sldId="722"/>
            <ac:spMk id="2" creationId="{FDDC3F63-1890-E534-6D0E-792C2257F525}"/>
          </ac:spMkLst>
        </pc:spChg>
        <pc:spChg chg="del mod">
          <ac:chgData name="Rouhana, Francesco" userId="ce1e1447-d72c-404a-9cc7-ba6475656488" providerId="ADAL" clId="{34F268E9-1427-4DD0-BF32-E1F414EED6C2}" dt="2026-01-15T02:11:01.144" v="119" actId="478"/>
          <ac:spMkLst>
            <pc:docMk/>
            <pc:sldMk cId="1420857318" sldId="722"/>
            <ac:spMk id="8" creationId="{B3BC3CB0-FE04-1D78-3C37-375272A3F695}"/>
          </ac:spMkLst>
        </pc:spChg>
        <pc:spChg chg="add mod">
          <ac:chgData name="Rouhana, Francesco" userId="ce1e1447-d72c-404a-9cc7-ba6475656488" providerId="ADAL" clId="{34F268E9-1427-4DD0-BF32-E1F414EED6C2}" dt="2026-01-15T02:20:36.009" v="324" actId="1076"/>
          <ac:spMkLst>
            <pc:docMk/>
            <pc:sldMk cId="1420857318" sldId="722"/>
            <ac:spMk id="10" creationId="{6128047D-95FC-DB2C-AF8D-DCED4BB7F94A}"/>
          </ac:spMkLst>
        </pc:spChg>
        <pc:spChg chg="add del mod topLvl">
          <ac:chgData name="Rouhana, Francesco" userId="ce1e1447-d72c-404a-9cc7-ba6475656488" providerId="ADAL" clId="{34F268E9-1427-4DD0-BF32-E1F414EED6C2}" dt="2026-01-15T02:25:13.034" v="331" actId="1076"/>
          <ac:spMkLst>
            <pc:docMk/>
            <pc:sldMk cId="1420857318" sldId="722"/>
            <ac:spMk id="11" creationId="{E2ED23EA-1CE6-2FBC-B7BE-7D2ADD71D702}"/>
          </ac:spMkLst>
        </pc:spChg>
        <pc:spChg chg="add del mod topLvl">
          <ac:chgData name="Rouhana, Francesco" userId="ce1e1447-d72c-404a-9cc7-ba6475656488" providerId="ADAL" clId="{34F268E9-1427-4DD0-BF32-E1F414EED6C2}" dt="2026-01-15T02:25:29.575" v="341" actId="1076"/>
          <ac:spMkLst>
            <pc:docMk/>
            <pc:sldMk cId="1420857318" sldId="722"/>
            <ac:spMk id="12" creationId="{43AA57B1-0BE8-28C0-2117-DA6F3065079E}"/>
          </ac:spMkLst>
        </pc:spChg>
        <pc:grpChg chg="add del mod">
          <ac:chgData name="Rouhana, Francesco" userId="ce1e1447-d72c-404a-9cc7-ba6475656488" providerId="ADAL" clId="{34F268E9-1427-4DD0-BF32-E1F414EED6C2}" dt="2026-01-15T02:25:08.162" v="327" actId="165"/>
          <ac:grpSpMkLst>
            <pc:docMk/>
            <pc:sldMk cId="1420857318" sldId="722"/>
            <ac:grpSpMk id="13" creationId="{94363273-7FB4-E476-E94B-D390517D6317}"/>
          </ac:grpSpMkLst>
        </pc:grpChg>
        <pc:picChg chg="mod">
          <ac:chgData name="Rouhana, Francesco" userId="ce1e1447-d72c-404a-9cc7-ba6475656488" providerId="ADAL" clId="{34F268E9-1427-4DD0-BF32-E1F414EED6C2}" dt="2026-01-15T02:20:34.236" v="323" actId="1076"/>
          <ac:picMkLst>
            <pc:docMk/>
            <pc:sldMk cId="1420857318" sldId="722"/>
            <ac:picMk id="5" creationId="{1B60C569-FAF3-93DA-C684-2F68CA3F8A29}"/>
          </ac:picMkLst>
        </pc:picChg>
        <pc:picChg chg="add del mod topLvl modCrop">
          <ac:chgData name="Rouhana, Francesco" userId="ce1e1447-d72c-404a-9cc7-ba6475656488" providerId="ADAL" clId="{34F268E9-1427-4DD0-BF32-E1F414EED6C2}" dt="2026-01-15T02:25:14.301" v="332" actId="478"/>
          <ac:picMkLst>
            <pc:docMk/>
            <pc:sldMk cId="1420857318" sldId="722"/>
            <ac:picMk id="8" creationId="{161C64C8-CB78-407C-EA92-4CE9B884B37D}"/>
          </ac:picMkLst>
        </pc:picChg>
        <pc:picChg chg="del">
          <ac:chgData name="Rouhana, Francesco" userId="ce1e1447-d72c-404a-9cc7-ba6475656488" providerId="ADAL" clId="{34F268E9-1427-4DD0-BF32-E1F414EED6C2}" dt="2026-01-15T02:11:02.715" v="120" actId="478"/>
          <ac:picMkLst>
            <pc:docMk/>
            <pc:sldMk cId="1420857318" sldId="722"/>
            <ac:picMk id="12" creationId="{0FD3364A-C51D-EE55-F043-D230CD78E18F}"/>
          </ac:picMkLst>
        </pc:picChg>
        <pc:picChg chg="add mod">
          <ac:chgData name="Rouhana, Francesco" userId="ce1e1447-d72c-404a-9cc7-ba6475656488" providerId="ADAL" clId="{34F268E9-1427-4DD0-BF32-E1F414EED6C2}" dt="2026-01-15T02:25:25.955" v="340" actId="14100"/>
          <ac:picMkLst>
            <pc:docMk/>
            <pc:sldMk cId="1420857318" sldId="722"/>
            <ac:picMk id="15" creationId="{170639CC-EBBF-2ECA-EC17-77E742AD4A44}"/>
          </ac:picMkLst>
        </pc:picChg>
        <pc:picChg chg="del">
          <ac:chgData name="Rouhana, Francesco" userId="ce1e1447-d72c-404a-9cc7-ba6475656488" providerId="ADAL" clId="{34F268E9-1427-4DD0-BF32-E1F414EED6C2}" dt="2026-01-15T02:10:59.003" v="117" actId="478"/>
          <ac:picMkLst>
            <pc:docMk/>
            <pc:sldMk cId="1420857318" sldId="722"/>
            <ac:picMk id="18" creationId="{466A6DB1-DE7E-200F-133B-8F9BE78FD609}"/>
          </ac:picMkLst>
        </pc:picChg>
        <pc:picChg chg="del">
          <ac:chgData name="Rouhana, Francesco" userId="ce1e1447-d72c-404a-9cc7-ba6475656488" providerId="ADAL" clId="{34F268E9-1427-4DD0-BF32-E1F414EED6C2}" dt="2026-01-15T02:10:59.003" v="117" actId="478"/>
          <ac:picMkLst>
            <pc:docMk/>
            <pc:sldMk cId="1420857318" sldId="722"/>
            <ac:picMk id="20" creationId="{8697D74B-8178-B93D-5300-957E7D29DC4B}"/>
          </ac:picMkLst>
        </pc:picChg>
        <pc:picChg chg="del">
          <ac:chgData name="Rouhana, Francesco" userId="ce1e1447-d72c-404a-9cc7-ba6475656488" providerId="ADAL" clId="{34F268E9-1427-4DD0-BF32-E1F414EED6C2}" dt="2026-01-15T02:10:59.003" v="117" actId="478"/>
          <ac:picMkLst>
            <pc:docMk/>
            <pc:sldMk cId="1420857318" sldId="722"/>
            <ac:picMk id="22" creationId="{AF7B6B15-B442-33EB-BF85-6FCFCBC31B2D}"/>
          </ac:picMkLst>
        </pc:picChg>
        <pc:picChg chg="del">
          <ac:chgData name="Rouhana, Francesco" userId="ce1e1447-d72c-404a-9cc7-ba6475656488" providerId="ADAL" clId="{34F268E9-1427-4DD0-BF32-E1F414EED6C2}" dt="2026-01-15T02:10:59.003" v="117" actId="478"/>
          <ac:picMkLst>
            <pc:docMk/>
            <pc:sldMk cId="1420857318" sldId="722"/>
            <ac:picMk id="26" creationId="{6B368062-27D3-C7AD-34F7-E8D0A2836AFC}"/>
          </ac:picMkLst>
        </pc:picChg>
        <pc:picChg chg="del">
          <ac:chgData name="Rouhana, Francesco" userId="ce1e1447-d72c-404a-9cc7-ba6475656488" providerId="ADAL" clId="{34F268E9-1427-4DD0-BF32-E1F414EED6C2}" dt="2026-01-15T02:10:59.003" v="117" actId="478"/>
          <ac:picMkLst>
            <pc:docMk/>
            <pc:sldMk cId="1420857318" sldId="722"/>
            <ac:picMk id="28" creationId="{F7A2D9A2-C480-41FD-331C-81F09FBE7B05}"/>
          </ac:picMkLst>
        </pc:picChg>
        <pc:picChg chg="del">
          <ac:chgData name="Rouhana, Francesco" userId="ce1e1447-d72c-404a-9cc7-ba6475656488" providerId="ADAL" clId="{34F268E9-1427-4DD0-BF32-E1F414EED6C2}" dt="2026-01-15T02:10:59.003" v="117" actId="478"/>
          <ac:picMkLst>
            <pc:docMk/>
            <pc:sldMk cId="1420857318" sldId="722"/>
            <ac:picMk id="30" creationId="{AAD028E3-D2D1-D75B-450B-85F3F1ABEADB}"/>
          </ac:picMkLst>
        </pc:picChg>
        <pc:picChg chg="del">
          <ac:chgData name="Rouhana, Francesco" userId="ce1e1447-d72c-404a-9cc7-ba6475656488" providerId="ADAL" clId="{34F268E9-1427-4DD0-BF32-E1F414EED6C2}" dt="2026-01-15T02:10:59.003" v="117" actId="478"/>
          <ac:picMkLst>
            <pc:docMk/>
            <pc:sldMk cId="1420857318" sldId="722"/>
            <ac:picMk id="32" creationId="{D60E17EF-147C-A456-61BA-E24B0089C237}"/>
          </ac:picMkLst>
        </pc:picChg>
        <pc:picChg chg="del">
          <ac:chgData name="Rouhana, Francesco" userId="ce1e1447-d72c-404a-9cc7-ba6475656488" providerId="ADAL" clId="{34F268E9-1427-4DD0-BF32-E1F414EED6C2}" dt="2026-01-15T02:11:05.506" v="123" actId="478"/>
          <ac:picMkLst>
            <pc:docMk/>
            <pc:sldMk cId="1420857318" sldId="722"/>
            <ac:picMk id="34" creationId="{F9B395F8-C870-1E73-0988-4E72FF4291DD}"/>
          </ac:picMkLst>
        </pc:picChg>
        <pc:picChg chg="del">
          <ac:chgData name="Rouhana, Francesco" userId="ce1e1447-d72c-404a-9cc7-ba6475656488" providerId="ADAL" clId="{34F268E9-1427-4DD0-BF32-E1F414EED6C2}" dt="2026-01-15T02:11:03.406" v="121" actId="478"/>
          <ac:picMkLst>
            <pc:docMk/>
            <pc:sldMk cId="1420857318" sldId="722"/>
            <ac:picMk id="38" creationId="{10D774EF-F900-B873-481B-FCD81E2CAE87}"/>
          </ac:picMkLst>
        </pc:picChg>
        <pc:picChg chg="del">
          <ac:chgData name="Rouhana, Francesco" userId="ce1e1447-d72c-404a-9cc7-ba6475656488" providerId="ADAL" clId="{34F268E9-1427-4DD0-BF32-E1F414EED6C2}" dt="2026-01-15T02:10:59.003" v="117" actId="478"/>
          <ac:picMkLst>
            <pc:docMk/>
            <pc:sldMk cId="1420857318" sldId="722"/>
            <ac:picMk id="40" creationId="{4F25B9EF-EFDC-26CB-D7F2-DC53BEC67E89}"/>
          </ac:picMkLst>
        </pc:picChg>
        <pc:picChg chg="del">
          <ac:chgData name="Rouhana, Francesco" userId="ce1e1447-d72c-404a-9cc7-ba6475656488" providerId="ADAL" clId="{34F268E9-1427-4DD0-BF32-E1F414EED6C2}" dt="2026-01-15T02:11:05.036" v="122" actId="478"/>
          <ac:picMkLst>
            <pc:docMk/>
            <pc:sldMk cId="1420857318" sldId="722"/>
            <ac:picMk id="42" creationId="{BB6BAE84-95A4-42DD-0340-B2DBC44D6E1C}"/>
          </ac:picMkLst>
        </pc:picChg>
      </pc:sldChg>
    </pc:docChg>
  </pc:docChgLst>
  <pc:docChgLst>
    <pc:chgData name="Prevezianos, Andreas" userId="a03bf074-9d4a-49b4-8f85-c6ec54bd5c68" providerId="ADAL" clId="{F3106719-1CC3-4BF0-B296-D258BA366D53}"/>
    <pc:docChg chg="undo redo custSel addSld delSld modSld">
      <pc:chgData name="Prevezianos, Andreas" userId="a03bf074-9d4a-49b4-8f85-c6ec54bd5c68" providerId="ADAL" clId="{F3106719-1CC3-4BF0-B296-D258BA366D53}" dt="2026-01-13T00:39:50.955" v="5313"/>
      <pc:docMkLst>
        <pc:docMk/>
      </pc:docMkLst>
      <pc:sldChg chg="addSp delSp modSp add mod">
        <pc:chgData name="Prevezianos, Andreas" userId="a03bf074-9d4a-49b4-8f85-c6ec54bd5c68" providerId="ADAL" clId="{F3106719-1CC3-4BF0-B296-D258BA366D53}" dt="2026-01-09T17:11:08.720" v="491"/>
        <pc:sldMkLst>
          <pc:docMk/>
          <pc:sldMk cId="587184740" sldId="260"/>
        </pc:sldMkLst>
        <pc:spChg chg="add mod">
          <ac:chgData name="Prevezianos, Andreas" userId="a03bf074-9d4a-49b4-8f85-c6ec54bd5c68" providerId="ADAL" clId="{F3106719-1CC3-4BF0-B296-D258BA366D53}" dt="2026-01-09T17:09:10.215" v="418" actId="20577"/>
          <ac:spMkLst>
            <pc:docMk/>
            <pc:sldMk cId="587184740" sldId="260"/>
            <ac:spMk id="5" creationId="{D3D9A6D9-13A7-CC83-4317-FC1876BECFDA}"/>
          </ac:spMkLst>
        </pc:spChg>
        <pc:spChg chg="mod">
          <ac:chgData name="Prevezianos, Andreas" userId="a03bf074-9d4a-49b4-8f85-c6ec54bd5c68" providerId="ADAL" clId="{F3106719-1CC3-4BF0-B296-D258BA366D53}" dt="2026-01-09T17:05:47.179" v="374" actId="1076"/>
          <ac:spMkLst>
            <pc:docMk/>
            <pc:sldMk cId="587184740" sldId="260"/>
            <ac:spMk id="13" creationId="{3F6CBAFE-FCD2-1061-A21B-EE4E497D02C3}"/>
          </ac:spMkLst>
        </pc:spChg>
        <pc:spChg chg="mod">
          <ac:chgData name="Prevezianos, Andreas" userId="a03bf074-9d4a-49b4-8f85-c6ec54bd5c68" providerId="ADAL" clId="{F3106719-1CC3-4BF0-B296-D258BA366D53}" dt="2026-01-09T17:08:31.355" v="401" actId="1076"/>
          <ac:spMkLst>
            <pc:docMk/>
            <pc:sldMk cId="587184740" sldId="260"/>
            <ac:spMk id="15" creationId="{76C54303-7EA9-757C-C0BC-1F65CD8D49C8}"/>
          </ac:spMkLst>
        </pc:spChg>
        <pc:spChg chg="mod">
          <ac:chgData name="Prevezianos, Andreas" userId="a03bf074-9d4a-49b4-8f85-c6ec54bd5c68" providerId="ADAL" clId="{F3106719-1CC3-4BF0-B296-D258BA366D53}" dt="2026-01-09T17:07:40.584" v="397" actId="255"/>
          <ac:spMkLst>
            <pc:docMk/>
            <pc:sldMk cId="587184740" sldId="260"/>
            <ac:spMk id="17" creationId="{89EFC61C-7D7C-9F85-0CC5-3C96E4C151C1}"/>
          </ac:spMkLst>
        </pc:spChg>
        <pc:spChg chg="mod">
          <ac:chgData name="Prevezianos, Andreas" userId="a03bf074-9d4a-49b4-8f85-c6ec54bd5c68" providerId="ADAL" clId="{F3106719-1CC3-4BF0-B296-D258BA366D53}" dt="2026-01-09T17:06:32.682" v="383" actId="1076"/>
          <ac:spMkLst>
            <pc:docMk/>
            <pc:sldMk cId="587184740" sldId="260"/>
            <ac:spMk id="18" creationId="{6E78B8F9-B174-82DA-B6AD-8D9721156452}"/>
          </ac:spMkLst>
        </pc:spChg>
        <pc:spChg chg="mod">
          <ac:chgData name="Prevezianos, Andreas" userId="a03bf074-9d4a-49b4-8f85-c6ec54bd5c68" providerId="ADAL" clId="{F3106719-1CC3-4BF0-B296-D258BA366D53}" dt="2026-01-09T17:07:30.077" v="396" actId="113"/>
          <ac:spMkLst>
            <pc:docMk/>
            <pc:sldMk cId="587184740" sldId="260"/>
            <ac:spMk id="28" creationId="{0B28A236-3031-743E-9DBC-5F4428C0AC4C}"/>
          </ac:spMkLst>
        </pc:spChg>
        <pc:spChg chg="mod">
          <ac:chgData name="Prevezianos, Andreas" userId="a03bf074-9d4a-49b4-8f85-c6ec54bd5c68" providerId="ADAL" clId="{F3106719-1CC3-4BF0-B296-D258BA366D53}" dt="2026-01-09T17:08:07.178" v="399" actId="206"/>
          <ac:spMkLst>
            <pc:docMk/>
            <pc:sldMk cId="587184740" sldId="260"/>
            <ac:spMk id="31" creationId="{D76E279C-C4DD-6F58-91C1-75B499E355CE}"/>
          </ac:spMkLst>
        </pc:spChg>
        <pc:picChg chg="add mod">
          <ac:chgData name="Prevezianos, Andreas" userId="a03bf074-9d4a-49b4-8f85-c6ec54bd5c68" providerId="ADAL" clId="{F3106719-1CC3-4BF0-B296-D258BA366D53}" dt="2026-01-09T17:04:27.790" v="274"/>
          <ac:picMkLst>
            <pc:docMk/>
            <pc:sldMk cId="587184740" sldId="260"/>
            <ac:picMk id="2" creationId="{D0166031-72F7-8504-FE4D-4EDBF70E79AB}"/>
          </ac:picMkLst>
        </pc:picChg>
        <pc:picChg chg="add mod">
          <ac:chgData name="Prevezianos, Andreas" userId="a03bf074-9d4a-49b4-8f85-c6ec54bd5c68" providerId="ADAL" clId="{F3106719-1CC3-4BF0-B296-D258BA366D53}" dt="2026-01-09T17:04:27.790" v="274"/>
          <ac:picMkLst>
            <pc:docMk/>
            <pc:sldMk cId="587184740" sldId="260"/>
            <ac:picMk id="3" creationId="{F0E6FAD1-D213-48A9-EAB8-739CD7A9626C}"/>
          </ac:picMkLst>
        </pc:picChg>
        <pc:picChg chg="add mod">
          <ac:chgData name="Prevezianos, Andreas" userId="a03bf074-9d4a-49b4-8f85-c6ec54bd5c68" providerId="ADAL" clId="{F3106719-1CC3-4BF0-B296-D258BA366D53}" dt="2026-01-09T17:06:12.597" v="379"/>
          <ac:picMkLst>
            <pc:docMk/>
            <pc:sldMk cId="587184740" sldId="260"/>
            <ac:picMk id="6" creationId="{086E9E8E-9F04-75DF-8F70-8CFB9AF370CC}"/>
          </ac:picMkLst>
        </pc:picChg>
        <pc:picChg chg="mod">
          <ac:chgData name="Prevezianos, Andreas" userId="a03bf074-9d4a-49b4-8f85-c6ec54bd5c68" providerId="ADAL" clId="{F3106719-1CC3-4BF0-B296-D258BA366D53}" dt="2026-01-09T17:11:08.720" v="491"/>
          <ac:picMkLst>
            <pc:docMk/>
            <pc:sldMk cId="587184740" sldId="260"/>
            <ac:picMk id="9" creationId="{A4B24559-4537-DBFD-2A92-4E3719659D29}"/>
          </ac:picMkLst>
        </pc:picChg>
        <pc:picChg chg="mod">
          <ac:chgData name="Prevezianos, Andreas" userId="a03bf074-9d4a-49b4-8f85-c6ec54bd5c68" providerId="ADAL" clId="{F3106719-1CC3-4BF0-B296-D258BA366D53}" dt="2026-01-09T17:05:45.134" v="373" actId="1076"/>
          <ac:picMkLst>
            <pc:docMk/>
            <pc:sldMk cId="587184740" sldId="260"/>
            <ac:picMk id="11" creationId="{D6B91C3F-D4D5-684D-0B35-7932E621DB82}"/>
          </ac:picMkLst>
        </pc:picChg>
        <pc:picChg chg="mod">
          <ac:chgData name="Prevezianos, Andreas" userId="a03bf074-9d4a-49b4-8f85-c6ec54bd5c68" providerId="ADAL" clId="{F3106719-1CC3-4BF0-B296-D258BA366D53}" dt="2026-01-09T17:07:18.003" v="390" actId="1076"/>
          <ac:picMkLst>
            <pc:docMk/>
            <pc:sldMk cId="587184740" sldId="260"/>
            <ac:picMk id="26" creationId="{4DBB67B8-C050-97F2-CC7C-070295722340}"/>
          </ac:picMkLst>
        </pc:picChg>
        <pc:picChg chg="mod">
          <ac:chgData name="Prevezianos, Andreas" userId="a03bf074-9d4a-49b4-8f85-c6ec54bd5c68" providerId="ADAL" clId="{F3106719-1CC3-4BF0-B296-D258BA366D53}" dt="2026-01-09T17:05:34.849" v="368" actId="1076"/>
          <ac:picMkLst>
            <pc:docMk/>
            <pc:sldMk cId="587184740" sldId="260"/>
            <ac:picMk id="30" creationId="{D6FF03D1-A1A7-9E11-9D68-2498CFFCF145}"/>
          </ac:picMkLst>
        </pc:picChg>
      </pc:sldChg>
      <pc:sldChg chg="addSp delSp modSp add mod addAnim delAnim modAnim">
        <pc:chgData name="Prevezianos, Andreas" userId="a03bf074-9d4a-49b4-8f85-c6ec54bd5c68" providerId="ADAL" clId="{F3106719-1CC3-4BF0-B296-D258BA366D53}" dt="2026-01-12T22:46:42.283" v="4012" actId="20577"/>
        <pc:sldMkLst>
          <pc:docMk/>
          <pc:sldMk cId="2442448538" sldId="262"/>
        </pc:sldMkLst>
        <pc:spChg chg="add mod">
          <ac:chgData name="Prevezianos, Andreas" userId="a03bf074-9d4a-49b4-8f85-c6ec54bd5c68" providerId="ADAL" clId="{F3106719-1CC3-4BF0-B296-D258BA366D53}" dt="2026-01-12T22:19:45.252" v="3681" actId="14100"/>
          <ac:spMkLst>
            <pc:docMk/>
            <pc:sldMk cId="2442448538" sldId="262"/>
            <ac:spMk id="3" creationId="{A46EC35A-CDFC-4FBB-625B-35FA5946DE7F}"/>
          </ac:spMkLst>
        </pc:spChg>
        <pc:spChg chg="add mod">
          <ac:chgData name="Prevezianos, Andreas" userId="a03bf074-9d4a-49b4-8f85-c6ec54bd5c68" providerId="ADAL" clId="{F3106719-1CC3-4BF0-B296-D258BA366D53}" dt="2026-01-12T22:46:42.283" v="4012" actId="20577"/>
          <ac:spMkLst>
            <pc:docMk/>
            <pc:sldMk cId="2442448538" sldId="262"/>
            <ac:spMk id="8" creationId="{805BF407-5F8C-3AA4-134E-E6EB94BF328F}"/>
          </ac:spMkLst>
        </pc:spChg>
        <pc:spChg chg="add mod">
          <ac:chgData name="Prevezianos, Andreas" userId="a03bf074-9d4a-49b4-8f85-c6ec54bd5c68" providerId="ADAL" clId="{F3106719-1CC3-4BF0-B296-D258BA366D53}" dt="2026-01-12T22:44:59.558" v="3990" actId="1076"/>
          <ac:spMkLst>
            <pc:docMk/>
            <pc:sldMk cId="2442448538" sldId="262"/>
            <ac:spMk id="15" creationId="{AD2A2E46-F7BC-5A8D-E7D5-6F5C788B6535}"/>
          </ac:spMkLst>
        </pc:spChg>
        <pc:spChg chg="add mod">
          <ac:chgData name="Prevezianos, Andreas" userId="a03bf074-9d4a-49b4-8f85-c6ec54bd5c68" providerId="ADAL" clId="{F3106719-1CC3-4BF0-B296-D258BA366D53}" dt="2026-01-12T22:42:38.006" v="3979" actId="1076"/>
          <ac:spMkLst>
            <pc:docMk/>
            <pc:sldMk cId="2442448538" sldId="262"/>
            <ac:spMk id="17" creationId="{348B21AD-ABE2-2EA3-EF0E-6D4D0AC58ABD}"/>
          </ac:spMkLst>
        </pc:spChg>
        <pc:spChg chg="add mod">
          <ac:chgData name="Prevezianos, Andreas" userId="a03bf074-9d4a-49b4-8f85-c6ec54bd5c68" providerId="ADAL" clId="{F3106719-1CC3-4BF0-B296-D258BA366D53}" dt="2026-01-12T22:42:38.006" v="3979" actId="1076"/>
          <ac:spMkLst>
            <pc:docMk/>
            <pc:sldMk cId="2442448538" sldId="262"/>
            <ac:spMk id="19" creationId="{7BFFCAB4-BE0B-7896-278B-DEABE0A3977A}"/>
          </ac:spMkLst>
        </pc:spChg>
        <pc:spChg chg="mod ord">
          <ac:chgData name="Prevezianos, Andreas" userId="a03bf074-9d4a-49b4-8f85-c6ec54bd5c68" providerId="ADAL" clId="{F3106719-1CC3-4BF0-B296-D258BA366D53}" dt="2026-01-12T22:33:58.529" v="3857" actId="20577"/>
          <ac:spMkLst>
            <pc:docMk/>
            <pc:sldMk cId="2442448538" sldId="262"/>
            <ac:spMk id="23" creationId="{4A820516-7BD9-110F-C10C-C9E9A3AD571B}"/>
          </ac:spMkLst>
        </pc:spChg>
        <pc:spChg chg="mod">
          <ac:chgData name="Prevezianos, Andreas" userId="a03bf074-9d4a-49b4-8f85-c6ec54bd5c68" providerId="ADAL" clId="{F3106719-1CC3-4BF0-B296-D258BA366D53}" dt="2026-01-09T17:20:00.279" v="844" actId="1035"/>
          <ac:spMkLst>
            <pc:docMk/>
            <pc:sldMk cId="2442448538" sldId="262"/>
            <ac:spMk id="38" creationId="{A16AFAD0-1B84-301F-C249-AC4735FB5C9C}"/>
          </ac:spMkLst>
        </pc:spChg>
        <pc:spChg chg="mod">
          <ac:chgData name="Prevezianos, Andreas" userId="a03bf074-9d4a-49b4-8f85-c6ec54bd5c68" providerId="ADAL" clId="{F3106719-1CC3-4BF0-B296-D258BA366D53}" dt="2026-01-09T17:20:00.279" v="844" actId="1035"/>
          <ac:spMkLst>
            <pc:docMk/>
            <pc:sldMk cId="2442448538" sldId="262"/>
            <ac:spMk id="39" creationId="{12FC366C-4475-E514-E571-58D644C35861}"/>
          </ac:spMkLst>
        </pc:spChg>
        <pc:spChg chg="mod">
          <ac:chgData name="Prevezianos, Andreas" userId="a03bf074-9d4a-49b4-8f85-c6ec54bd5c68" providerId="ADAL" clId="{F3106719-1CC3-4BF0-B296-D258BA366D53}" dt="2026-01-09T17:22:37.778" v="945" actId="1035"/>
          <ac:spMkLst>
            <pc:docMk/>
            <pc:sldMk cId="2442448538" sldId="262"/>
            <ac:spMk id="40" creationId="{2DD7D094-2027-E513-6B4D-A867C8950270}"/>
          </ac:spMkLst>
        </pc:spChg>
        <pc:spChg chg="mod">
          <ac:chgData name="Prevezianos, Andreas" userId="a03bf074-9d4a-49b4-8f85-c6ec54bd5c68" providerId="ADAL" clId="{F3106719-1CC3-4BF0-B296-D258BA366D53}" dt="2026-01-09T17:22:37.778" v="945" actId="1035"/>
          <ac:spMkLst>
            <pc:docMk/>
            <pc:sldMk cId="2442448538" sldId="262"/>
            <ac:spMk id="41" creationId="{450E18EC-1608-F474-DA09-291985ABBBC2}"/>
          </ac:spMkLst>
        </pc:spChg>
        <pc:spChg chg="add mod">
          <ac:chgData name="Prevezianos, Andreas" userId="a03bf074-9d4a-49b4-8f85-c6ec54bd5c68" providerId="ADAL" clId="{F3106719-1CC3-4BF0-B296-D258BA366D53}" dt="2026-01-12T22:42:38.006" v="3979" actId="1076"/>
          <ac:spMkLst>
            <pc:docMk/>
            <pc:sldMk cId="2442448538" sldId="262"/>
            <ac:spMk id="44" creationId="{D8A2B510-D12E-D37B-902B-55AB6A96FA8E}"/>
          </ac:spMkLst>
        </pc:spChg>
        <pc:spChg chg="mod">
          <ac:chgData name="Prevezianos, Andreas" userId="a03bf074-9d4a-49b4-8f85-c6ec54bd5c68" providerId="ADAL" clId="{F3106719-1CC3-4BF0-B296-D258BA366D53}" dt="2026-01-09T17:22:37.778" v="945" actId="1035"/>
          <ac:spMkLst>
            <pc:docMk/>
            <pc:sldMk cId="2442448538" sldId="262"/>
            <ac:spMk id="45" creationId="{99746750-E05B-1D7D-989D-84EAF372CD68}"/>
          </ac:spMkLst>
        </pc:spChg>
        <pc:spChg chg="mod">
          <ac:chgData name="Prevezianos, Andreas" userId="a03bf074-9d4a-49b4-8f85-c6ec54bd5c68" providerId="ADAL" clId="{F3106719-1CC3-4BF0-B296-D258BA366D53}" dt="2026-01-09T17:19:35.477" v="794" actId="14100"/>
          <ac:spMkLst>
            <pc:docMk/>
            <pc:sldMk cId="2442448538" sldId="262"/>
            <ac:spMk id="49" creationId="{90824334-95B4-F3BD-3904-8D2E2705F393}"/>
          </ac:spMkLst>
        </pc:spChg>
        <pc:spChg chg="del mod ord">
          <ac:chgData name="Prevezianos, Andreas" userId="a03bf074-9d4a-49b4-8f85-c6ec54bd5c68" providerId="ADAL" clId="{F3106719-1CC3-4BF0-B296-D258BA366D53}" dt="2026-01-12T22:27:31.241" v="3782" actId="478"/>
          <ac:spMkLst>
            <pc:docMk/>
            <pc:sldMk cId="2442448538" sldId="262"/>
            <ac:spMk id="50" creationId="{A73BFF4C-F897-FED4-08B1-D76499394A7F}"/>
          </ac:spMkLst>
        </pc:spChg>
        <pc:spChg chg="mod">
          <ac:chgData name="Prevezianos, Andreas" userId="a03bf074-9d4a-49b4-8f85-c6ec54bd5c68" providerId="ADAL" clId="{F3106719-1CC3-4BF0-B296-D258BA366D53}" dt="2026-01-09T17:23:28.770" v="966" actId="12789"/>
          <ac:spMkLst>
            <pc:docMk/>
            <pc:sldMk cId="2442448538" sldId="262"/>
            <ac:spMk id="53" creationId="{E85971EA-7199-5529-5C0D-BC1CCC675E46}"/>
          </ac:spMkLst>
        </pc:spChg>
        <pc:spChg chg="mod">
          <ac:chgData name="Prevezianos, Andreas" userId="a03bf074-9d4a-49b4-8f85-c6ec54bd5c68" providerId="ADAL" clId="{F3106719-1CC3-4BF0-B296-D258BA366D53}" dt="2026-01-09T17:23:28.770" v="966" actId="12789"/>
          <ac:spMkLst>
            <pc:docMk/>
            <pc:sldMk cId="2442448538" sldId="262"/>
            <ac:spMk id="54" creationId="{03066D29-B605-EF05-8C51-74571E5EC264}"/>
          </ac:spMkLst>
        </pc:spChg>
        <pc:spChg chg="mod">
          <ac:chgData name="Prevezianos, Andreas" userId="a03bf074-9d4a-49b4-8f85-c6ec54bd5c68" providerId="ADAL" clId="{F3106719-1CC3-4BF0-B296-D258BA366D53}" dt="2026-01-09T17:23:28.770" v="966" actId="12789"/>
          <ac:spMkLst>
            <pc:docMk/>
            <pc:sldMk cId="2442448538" sldId="262"/>
            <ac:spMk id="55" creationId="{A7453600-0996-BF6C-01C2-FAE6BC363627}"/>
          </ac:spMkLst>
        </pc:spChg>
        <pc:grpChg chg="mod">
          <ac:chgData name="Prevezianos, Andreas" userId="a03bf074-9d4a-49b4-8f85-c6ec54bd5c68" providerId="ADAL" clId="{F3106719-1CC3-4BF0-B296-D258BA366D53}" dt="2026-01-09T17:18:07.229" v="716" actId="1036"/>
          <ac:grpSpMkLst>
            <pc:docMk/>
            <pc:sldMk cId="2442448538" sldId="262"/>
            <ac:grpSpMk id="51" creationId="{B19CC3FE-D419-4E36-2E82-3B8C165ED561}"/>
          </ac:grpSpMkLst>
        </pc:grpChg>
        <pc:picChg chg="add mod">
          <ac:chgData name="Prevezianos, Andreas" userId="a03bf074-9d4a-49b4-8f85-c6ec54bd5c68" providerId="ADAL" clId="{F3106719-1CC3-4BF0-B296-D258BA366D53}" dt="2026-01-09T17:21:55.530" v="896" actId="1076"/>
          <ac:picMkLst>
            <pc:docMk/>
            <pc:sldMk cId="2442448538" sldId="262"/>
            <ac:picMk id="6" creationId="{98CF3E8A-1887-7B32-7409-2A0ABDBCD0E2}"/>
          </ac:picMkLst>
        </pc:picChg>
        <pc:picChg chg="add mod">
          <ac:chgData name="Prevezianos, Andreas" userId="a03bf074-9d4a-49b4-8f85-c6ec54bd5c68" providerId="ADAL" clId="{F3106719-1CC3-4BF0-B296-D258BA366D53}" dt="2026-01-09T17:16:36.861" v="672"/>
          <ac:picMkLst>
            <pc:docMk/>
            <pc:sldMk cId="2442448538" sldId="262"/>
            <ac:picMk id="7" creationId="{F2C6C3DA-C258-1B0C-8F7D-7F6263B4EE06}"/>
          </ac:picMkLst>
        </pc:picChg>
        <pc:picChg chg="add mod">
          <ac:chgData name="Prevezianos, Andreas" userId="a03bf074-9d4a-49b4-8f85-c6ec54bd5c68" providerId="ADAL" clId="{F3106719-1CC3-4BF0-B296-D258BA366D53}" dt="2026-01-09T17:16:36.861" v="672"/>
          <ac:picMkLst>
            <pc:docMk/>
            <pc:sldMk cId="2442448538" sldId="262"/>
            <ac:picMk id="9" creationId="{DDBA5082-CF60-7D76-1C7A-E8DB075FB725}"/>
          </ac:picMkLst>
        </pc:picChg>
        <pc:picChg chg="mod">
          <ac:chgData name="Prevezianos, Andreas" userId="a03bf074-9d4a-49b4-8f85-c6ec54bd5c68" providerId="ADAL" clId="{F3106719-1CC3-4BF0-B296-D258BA366D53}" dt="2026-01-09T17:19:35.477" v="794" actId="14100"/>
          <ac:picMkLst>
            <pc:docMk/>
            <pc:sldMk cId="2442448538" sldId="262"/>
            <ac:picMk id="20" creationId="{466C7B2A-E485-09D2-7DCE-ABFDBF057DEC}"/>
          </ac:picMkLst>
        </pc:picChg>
        <pc:picChg chg="mod">
          <ac:chgData name="Prevezianos, Andreas" userId="a03bf074-9d4a-49b4-8f85-c6ec54bd5c68" providerId="ADAL" clId="{F3106719-1CC3-4BF0-B296-D258BA366D53}" dt="2026-01-09T17:18:07.229" v="716" actId="1036"/>
          <ac:picMkLst>
            <pc:docMk/>
            <pc:sldMk cId="2442448538" sldId="262"/>
            <ac:picMk id="21" creationId="{B0E6FFCA-9D77-7918-5DE8-541A2A33A641}"/>
          </ac:picMkLst>
        </pc:picChg>
        <pc:cxnChg chg="add mod">
          <ac:chgData name="Prevezianos, Andreas" userId="a03bf074-9d4a-49b4-8f85-c6ec54bd5c68" providerId="ADAL" clId="{F3106719-1CC3-4BF0-B296-D258BA366D53}" dt="2026-01-12T22:19:21.119" v="3674" actId="693"/>
          <ac:cxnSpMkLst>
            <pc:docMk/>
            <pc:sldMk cId="2442448538" sldId="262"/>
            <ac:cxnSpMk id="10" creationId="{FD692B95-77D8-2B78-2451-4E8207F50EFA}"/>
          </ac:cxnSpMkLst>
        </pc:cxnChg>
        <pc:cxnChg chg="add mod">
          <ac:chgData name="Prevezianos, Andreas" userId="a03bf074-9d4a-49b4-8f85-c6ec54bd5c68" providerId="ADAL" clId="{F3106719-1CC3-4BF0-B296-D258BA366D53}" dt="2026-01-12T22:19:15.715" v="3673" actId="693"/>
          <ac:cxnSpMkLst>
            <pc:docMk/>
            <pc:sldMk cId="2442448538" sldId="262"/>
            <ac:cxnSpMk id="11" creationId="{7F5663E8-3DB4-1F79-4CB0-A808F6E431FB}"/>
          </ac:cxnSpMkLst>
        </pc:cxnChg>
        <pc:cxnChg chg="add mod">
          <ac:chgData name="Prevezianos, Andreas" userId="a03bf074-9d4a-49b4-8f85-c6ec54bd5c68" providerId="ADAL" clId="{F3106719-1CC3-4BF0-B296-D258BA366D53}" dt="2026-01-12T22:42:38.006" v="3979" actId="1076"/>
          <ac:cxnSpMkLst>
            <pc:docMk/>
            <pc:sldMk cId="2442448538" sldId="262"/>
            <ac:cxnSpMk id="24" creationId="{E97D6662-96E3-E493-DF8F-9A1D37CD84D6}"/>
          </ac:cxnSpMkLst>
        </pc:cxnChg>
        <pc:cxnChg chg="add mod">
          <ac:chgData name="Prevezianos, Andreas" userId="a03bf074-9d4a-49b4-8f85-c6ec54bd5c68" providerId="ADAL" clId="{F3106719-1CC3-4BF0-B296-D258BA366D53}" dt="2026-01-12T22:42:38.006" v="3979" actId="1076"/>
          <ac:cxnSpMkLst>
            <pc:docMk/>
            <pc:sldMk cId="2442448538" sldId="262"/>
            <ac:cxnSpMk id="25" creationId="{52B1EFDF-B304-4FB5-6A9A-10075C7FAA5B}"/>
          </ac:cxnSpMkLst>
        </pc:cxnChg>
        <pc:cxnChg chg="add mod">
          <ac:chgData name="Prevezianos, Andreas" userId="a03bf074-9d4a-49b4-8f85-c6ec54bd5c68" providerId="ADAL" clId="{F3106719-1CC3-4BF0-B296-D258BA366D53}" dt="2026-01-12T22:42:38.006" v="3979" actId="1076"/>
          <ac:cxnSpMkLst>
            <pc:docMk/>
            <pc:sldMk cId="2442448538" sldId="262"/>
            <ac:cxnSpMk id="37" creationId="{C7D65595-63EB-D6D8-48C2-7193337C852F}"/>
          </ac:cxnSpMkLst>
        </pc:cxnChg>
        <pc:cxnChg chg="mod">
          <ac:chgData name="Prevezianos, Andreas" userId="a03bf074-9d4a-49b4-8f85-c6ec54bd5c68" providerId="ADAL" clId="{F3106719-1CC3-4BF0-B296-D258BA366D53}" dt="2026-01-09T17:24:36.341" v="969" actId="14100"/>
          <ac:cxnSpMkLst>
            <pc:docMk/>
            <pc:sldMk cId="2442448538" sldId="262"/>
            <ac:cxnSpMk id="43" creationId="{A4833EB1-63B4-0364-0D91-DCA31842A884}"/>
          </ac:cxnSpMkLst>
        </pc:cxnChg>
      </pc:sldChg>
      <pc:sldChg chg="addSp delSp modSp add mod addAnim delAnim modAnim">
        <pc:chgData name="Prevezianos, Andreas" userId="a03bf074-9d4a-49b4-8f85-c6ec54bd5c68" providerId="ADAL" clId="{F3106719-1CC3-4BF0-B296-D258BA366D53}" dt="2026-01-09T20:44:52.963" v="2725" actId="20577"/>
        <pc:sldMkLst>
          <pc:docMk/>
          <pc:sldMk cId="865787887" sldId="264"/>
        </pc:sldMkLst>
        <pc:spChg chg="add mod">
          <ac:chgData name="Prevezianos, Andreas" userId="a03bf074-9d4a-49b4-8f85-c6ec54bd5c68" providerId="ADAL" clId="{F3106719-1CC3-4BF0-B296-D258BA366D53}" dt="2026-01-09T17:50:41.593" v="1588" actId="20577"/>
          <ac:spMkLst>
            <pc:docMk/>
            <pc:sldMk cId="865787887" sldId="264"/>
            <ac:spMk id="2" creationId="{6B9DE0C8-B207-8443-CE55-5CE319AA96E7}"/>
          </ac:spMkLst>
        </pc:spChg>
        <pc:spChg chg="add mod">
          <ac:chgData name="Prevezianos, Andreas" userId="a03bf074-9d4a-49b4-8f85-c6ec54bd5c68" providerId="ADAL" clId="{F3106719-1CC3-4BF0-B296-D258BA366D53}" dt="2026-01-09T20:44:52.963" v="2725" actId="20577"/>
          <ac:spMkLst>
            <pc:docMk/>
            <pc:sldMk cId="865787887" sldId="264"/>
            <ac:spMk id="11" creationId="{7A28421D-8FEA-752A-E515-0536F6C742F0}"/>
          </ac:spMkLst>
        </pc:spChg>
        <pc:picChg chg="add mod">
          <ac:chgData name="Prevezianos, Andreas" userId="a03bf074-9d4a-49b4-8f85-c6ec54bd5c68" providerId="ADAL" clId="{F3106719-1CC3-4BF0-B296-D258BA366D53}" dt="2026-01-09T17:50:14.108" v="1565"/>
          <ac:picMkLst>
            <pc:docMk/>
            <pc:sldMk cId="865787887" sldId="264"/>
            <ac:picMk id="3" creationId="{87D6CF2B-27B1-39D7-4EF0-8D733BC57AE8}"/>
          </ac:picMkLst>
        </pc:picChg>
        <pc:picChg chg="add mod">
          <ac:chgData name="Prevezianos, Andreas" userId="a03bf074-9d4a-49b4-8f85-c6ec54bd5c68" providerId="ADAL" clId="{F3106719-1CC3-4BF0-B296-D258BA366D53}" dt="2026-01-09T17:50:14.108" v="1565"/>
          <ac:picMkLst>
            <pc:docMk/>
            <pc:sldMk cId="865787887" sldId="264"/>
            <ac:picMk id="5" creationId="{EF1D59F3-85CF-5D9A-0D52-FC98C2C47762}"/>
          </ac:picMkLst>
        </pc:picChg>
        <pc:picChg chg="add mod">
          <ac:chgData name="Prevezianos, Andreas" userId="a03bf074-9d4a-49b4-8f85-c6ec54bd5c68" providerId="ADAL" clId="{F3106719-1CC3-4BF0-B296-D258BA366D53}" dt="2026-01-09T17:50:14.108" v="1565"/>
          <ac:picMkLst>
            <pc:docMk/>
            <pc:sldMk cId="865787887" sldId="264"/>
            <ac:picMk id="8" creationId="{6F96161C-D3B8-4AC1-00AE-2788A56594A0}"/>
          </ac:picMkLst>
        </pc:picChg>
      </pc:sldChg>
      <pc:sldChg chg="addSp delSp modSp add mod addAnim delAnim modAnim">
        <pc:chgData name="Prevezianos, Andreas" userId="a03bf074-9d4a-49b4-8f85-c6ec54bd5c68" providerId="ADAL" clId="{F3106719-1CC3-4BF0-B296-D258BA366D53}" dt="2026-01-09T19:31:49.568" v="1964"/>
        <pc:sldMkLst>
          <pc:docMk/>
          <pc:sldMk cId="1104916161" sldId="265"/>
        </pc:sldMkLst>
        <pc:spChg chg="add mod">
          <ac:chgData name="Prevezianos, Andreas" userId="a03bf074-9d4a-49b4-8f85-c6ec54bd5c68" providerId="ADAL" clId="{F3106719-1CC3-4BF0-B296-D258BA366D53}" dt="2026-01-09T17:51:16.669" v="1609" actId="20577"/>
          <ac:spMkLst>
            <pc:docMk/>
            <pc:sldMk cId="1104916161" sldId="265"/>
            <ac:spMk id="2" creationId="{FDDC3F63-1890-E534-6D0E-792C2257F525}"/>
          </ac:spMkLst>
        </pc:spChg>
        <pc:spChg chg="add mod">
          <ac:chgData name="Prevezianos, Andreas" userId="a03bf074-9d4a-49b4-8f85-c6ec54bd5c68" providerId="ADAL" clId="{F3106719-1CC3-4BF0-B296-D258BA366D53}" dt="2026-01-09T19:31:08.691" v="1960" actId="114"/>
          <ac:spMkLst>
            <pc:docMk/>
            <pc:sldMk cId="1104916161" sldId="265"/>
            <ac:spMk id="13" creationId="{6825E59E-5C26-0836-0023-EB5355EB7ACD}"/>
          </ac:spMkLst>
        </pc:spChg>
        <pc:spChg chg="add mod">
          <ac:chgData name="Prevezianos, Andreas" userId="a03bf074-9d4a-49b4-8f85-c6ec54bd5c68" providerId="ADAL" clId="{F3106719-1CC3-4BF0-B296-D258BA366D53}" dt="2026-01-09T19:28:00.801" v="1929"/>
          <ac:spMkLst>
            <pc:docMk/>
            <pc:sldMk cId="1104916161" sldId="265"/>
            <ac:spMk id="15" creationId="{969D54E9-0C61-EA8E-0D51-27F0E9079834}"/>
          </ac:spMkLst>
        </pc:spChg>
        <pc:picChg chg="add mod">
          <ac:chgData name="Prevezianos, Andreas" userId="a03bf074-9d4a-49b4-8f85-c6ec54bd5c68" providerId="ADAL" clId="{F3106719-1CC3-4BF0-B296-D258BA366D53}" dt="2026-01-09T17:50:18.112" v="1567"/>
          <ac:picMkLst>
            <pc:docMk/>
            <pc:sldMk cId="1104916161" sldId="265"/>
            <ac:picMk id="3" creationId="{EF505EA8-A6FC-80B6-7A5A-B1203D3FBBAF}"/>
          </ac:picMkLst>
        </pc:picChg>
        <pc:picChg chg="mod">
          <ac:chgData name="Prevezianos, Andreas" userId="a03bf074-9d4a-49b4-8f85-c6ec54bd5c68" providerId="ADAL" clId="{F3106719-1CC3-4BF0-B296-D258BA366D53}" dt="2026-01-09T19:03:30.106" v="1721" actId="1076"/>
          <ac:picMkLst>
            <pc:docMk/>
            <pc:sldMk cId="1104916161" sldId="265"/>
            <ac:picMk id="5" creationId="{1B60C569-FAF3-93DA-C684-2F68CA3F8A29}"/>
          </ac:picMkLst>
        </pc:picChg>
        <pc:picChg chg="add mod">
          <ac:chgData name="Prevezianos, Andreas" userId="a03bf074-9d4a-49b4-8f85-c6ec54bd5c68" providerId="ADAL" clId="{F3106719-1CC3-4BF0-B296-D258BA366D53}" dt="2026-01-09T17:50:18.112" v="1567"/>
          <ac:picMkLst>
            <pc:docMk/>
            <pc:sldMk cId="1104916161" sldId="265"/>
            <ac:picMk id="6" creationId="{13FE9F5C-E3D8-9E47-FB4F-5B0DEF818609}"/>
          </ac:picMkLst>
        </pc:picChg>
        <pc:picChg chg="add mod">
          <ac:chgData name="Prevezianos, Andreas" userId="a03bf074-9d4a-49b4-8f85-c6ec54bd5c68" providerId="ADAL" clId="{F3106719-1CC3-4BF0-B296-D258BA366D53}" dt="2026-01-09T17:50:18.112" v="1567"/>
          <ac:picMkLst>
            <pc:docMk/>
            <pc:sldMk cId="1104916161" sldId="265"/>
            <ac:picMk id="9" creationId="{FA30FAE1-5CFB-3D05-FD23-15276EBF4333}"/>
          </ac:picMkLst>
        </pc:picChg>
      </pc:sldChg>
      <pc:sldChg chg="addSp delSp modSp add mod addAnim delAnim modAnim">
        <pc:chgData name="Prevezianos, Andreas" userId="a03bf074-9d4a-49b4-8f85-c6ec54bd5c68" providerId="ADAL" clId="{F3106719-1CC3-4BF0-B296-D258BA366D53}" dt="2026-01-12T22:57:11.820" v="4182" actId="167"/>
        <pc:sldMkLst>
          <pc:docMk/>
          <pc:sldMk cId="277454093" sldId="266"/>
        </pc:sldMkLst>
        <pc:spChg chg="add mod">
          <ac:chgData name="Prevezianos, Andreas" userId="a03bf074-9d4a-49b4-8f85-c6ec54bd5c68" providerId="ADAL" clId="{F3106719-1CC3-4BF0-B296-D258BA366D53}" dt="2026-01-12T22:54:11.649" v="4163" actId="1076"/>
          <ac:spMkLst>
            <pc:docMk/>
            <pc:sldMk cId="277454093" sldId="266"/>
            <ac:spMk id="6" creationId="{6B03827C-57F1-A291-88ED-6A11EF5DFDDF}"/>
          </ac:spMkLst>
        </pc:spChg>
        <pc:spChg chg="add mod">
          <ac:chgData name="Prevezianos, Andreas" userId="a03bf074-9d4a-49b4-8f85-c6ec54bd5c68" providerId="ADAL" clId="{F3106719-1CC3-4BF0-B296-D258BA366D53}" dt="2026-01-12T22:52:41.383" v="4135" actId="1076"/>
          <ac:spMkLst>
            <pc:docMk/>
            <pc:sldMk cId="277454093" sldId="266"/>
            <ac:spMk id="8" creationId="{EB4B4897-C9EA-F2FD-C8BC-7EBF84209315}"/>
          </ac:spMkLst>
        </pc:spChg>
        <pc:spChg chg="add mod">
          <ac:chgData name="Prevezianos, Andreas" userId="a03bf074-9d4a-49b4-8f85-c6ec54bd5c68" providerId="ADAL" clId="{F3106719-1CC3-4BF0-B296-D258BA366D53}" dt="2026-01-12T22:46:56.946" v="4014" actId="20577"/>
          <ac:spMkLst>
            <pc:docMk/>
            <pc:sldMk cId="277454093" sldId="266"/>
            <ac:spMk id="10" creationId="{7EC4F9A6-31B7-127E-FD2B-B9C7CE799754}"/>
          </ac:spMkLst>
        </pc:spChg>
        <pc:spChg chg="add mod">
          <ac:chgData name="Prevezianos, Andreas" userId="a03bf074-9d4a-49b4-8f85-c6ec54bd5c68" providerId="ADAL" clId="{F3106719-1CC3-4BF0-B296-D258BA366D53}" dt="2026-01-12T22:54:19.405" v="4164" actId="1076"/>
          <ac:spMkLst>
            <pc:docMk/>
            <pc:sldMk cId="277454093" sldId="266"/>
            <ac:spMk id="13" creationId="{59092878-29F5-3F99-E6E7-277F9EFF1503}"/>
          </ac:spMkLst>
        </pc:spChg>
        <pc:spChg chg="mod">
          <ac:chgData name="Prevezianos, Andreas" userId="a03bf074-9d4a-49b4-8f85-c6ec54bd5c68" providerId="ADAL" clId="{F3106719-1CC3-4BF0-B296-D258BA366D53}" dt="2026-01-09T17:29:01.895" v="1156" actId="12789"/>
          <ac:spMkLst>
            <pc:docMk/>
            <pc:sldMk cId="277454093" sldId="266"/>
            <ac:spMk id="17" creationId="{C8BD9ABF-1158-9A14-9178-724E684B1E76}"/>
          </ac:spMkLst>
        </pc:spChg>
        <pc:spChg chg="mod">
          <ac:chgData name="Prevezianos, Andreas" userId="a03bf074-9d4a-49b4-8f85-c6ec54bd5c68" providerId="ADAL" clId="{F3106719-1CC3-4BF0-B296-D258BA366D53}" dt="2026-01-09T17:29:01.895" v="1156" actId="12789"/>
          <ac:spMkLst>
            <pc:docMk/>
            <pc:sldMk cId="277454093" sldId="266"/>
            <ac:spMk id="18" creationId="{F3CE55AE-BC8C-E94A-78D6-8D4B3F41F8FE}"/>
          </ac:spMkLst>
        </pc:spChg>
        <pc:spChg chg="mod ord">
          <ac:chgData name="Prevezianos, Andreas" userId="a03bf074-9d4a-49b4-8f85-c6ec54bd5c68" providerId="ADAL" clId="{F3106719-1CC3-4BF0-B296-D258BA366D53}" dt="2026-01-12T22:56:58.644" v="4180" actId="167"/>
          <ac:spMkLst>
            <pc:docMk/>
            <pc:sldMk cId="277454093" sldId="266"/>
            <ac:spMk id="19" creationId="{36C8E229-5BA9-A913-8731-7993D8524D91}"/>
          </ac:spMkLst>
        </pc:spChg>
        <pc:spChg chg="mod">
          <ac:chgData name="Prevezianos, Andreas" userId="a03bf074-9d4a-49b4-8f85-c6ec54bd5c68" providerId="ADAL" clId="{F3106719-1CC3-4BF0-B296-D258BA366D53}" dt="2026-01-09T17:31:22.777" v="1178" actId="12789"/>
          <ac:spMkLst>
            <pc:docMk/>
            <pc:sldMk cId="277454093" sldId="266"/>
            <ac:spMk id="21" creationId="{ADD78ADB-E62E-7226-2D8D-5A754AB68D98}"/>
          </ac:spMkLst>
        </pc:spChg>
        <pc:spChg chg="mod">
          <ac:chgData name="Prevezianos, Andreas" userId="a03bf074-9d4a-49b4-8f85-c6ec54bd5c68" providerId="ADAL" clId="{F3106719-1CC3-4BF0-B296-D258BA366D53}" dt="2026-01-09T17:31:22.777" v="1178" actId="12789"/>
          <ac:spMkLst>
            <pc:docMk/>
            <pc:sldMk cId="277454093" sldId="266"/>
            <ac:spMk id="24" creationId="{6A613A50-5A8D-5859-9BF1-D75447287C50}"/>
          </ac:spMkLst>
        </pc:spChg>
        <pc:spChg chg="mod">
          <ac:chgData name="Prevezianos, Andreas" userId="a03bf074-9d4a-49b4-8f85-c6ec54bd5c68" providerId="ADAL" clId="{F3106719-1CC3-4BF0-B296-D258BA366D53}" dt="2026-01-09T17:31:18.385" v="1177" actId="12789"/>
          <ac:spMkLst>
            <pc:docMk/>
            <pc:sldMk cId="277454093" sldId="266"/>
            <ac:spMk id="25" creationId="{43D39930-68BD-04D5-5187-0D1953A411AF}"/>
          </ac:spMkLst>
        </pc:spChg>
        <pc:spChg chg="mod">
          <ac:chgData name="Prevezianos, Andreas" userId="a03bf074-9d4a-49b4-8f85-c6ec54bd5c68" providerId="ADAL" clId="{F3106719-1CC3-4BF0-B296-D258BA366D53}" dt="2026-01-09T17:31:18.385" v="1177" actId="12789"/>
          <ac:spMkLst>
            <pc:docMk/>
            <pc:sldMk cId="277454093" sldId="266"/>
            <ac:spMk id="26" creationId="{CCE7EA07-57B3-5B6B-A4FD-6F25417AC66B}"/>
          </ac:spMkLst>
        </pc:spChg>
        <pc:spChg chg="mod">
          <ac:chgData name="Prevezianos, Andreas" userId="a03bf074-9d4a-49b4-8f85-c6ec54bd5c68" providerId="ADAL" clId="{F3106719-1CC3-4BF0-B296-D258BA366D53}" dt="2026-01-12T22:55:59.497" v="4171" actId="1076"/>
          <ac:spMkLst>
            <pc:docMk/>
            <pc:sldMk cId="277454093" sldId="266"/>
            <ac:spMk id="35" creationId="{A7647E96-8893-D6BC-9E6C-6D976E202485}"/>
          </ac:spMkLst>
        </pc:spChg>
        <pc:spChg chg="mod">
          <ac:chgData name="Prevezianos, Andreas" userId="a03bf074-9d4a-49b4-8f85-c6ec54bd5c68" providerId="ADAL" clId="{F3106719-1CC3-4BF0-B296-D258BA366D53}" dt="2026-01-12T22:56:13.755" v="4174" actId="1076"/>
          <ac:spMkLst>
            <pc:docMk/>
            <pc:sldMk cId="277454093" sldId="266"/>
            <ac:spMk id="36" creationId="{B6B7F606-7F77-14AE-A021-475905EA6346}"/>
          </ac:spMkLst>
        </pc:spChg>
        <pc:spChg chg="mod">
          <ac:chgData name="Prevezianos, Andreas" userId="a03bf074-9d4a-49b4-8f85-c6ec54bd5c68" providerId="ADAL" clId="{F3106719-1CC3-4BF0-B296-D258BA366D53}" dt="2026-01-12T22:56:02.548" v="4172" actId="1076"/>
          <ac:spMkLst>
            <pc:docMk/>
            <pc:sldMk cId="277454093" sldId="266"/>
            <ac:spMk id="37" creationId="{B6B75EDE-3A89-1767-E06C-48ABE0C42541}"/>
          </ac:spMkLst>
        </pc:spChg>
        <pc:spChg chg="mod">
          <ac:chgData name="Prevezianos, Andreas" userId="a03bf074-9d4a-49b4-8f85-c6ec54bd5c68" providerId="ADAL" clId="{F3106719-1CC3-4BF0-B296-D258BA366D53}" dt="2026-01-12T22:56:10.906" v="4173" actId="1076"/>
          <ac:spMkLst>
            <pc:docMk/>
            <pc:sldMk cId="277454093" sldId="266"/>
            <ac:spMk id="38" creationId="{BCCEE352-B5EB-427C-D5BF-935225415BEF}"/>
          </ac:spMkLst>
        </pc:spChg>
        <pc:spChg chg="mod">
          <ac:chgData name="Prevezianos, Andreas" userId="a03bf074-9d4a-49b4-8f85-c6ec54bd5c68" providerId="ADAL" clId="{F3106719-1CC3-4BF0-B296-D258BA366D53}" dt="2026-01-09T17:29:45.957" v="1166" actId="12788"/>
          <ac:spMkLst>
            <pc:docMk/>
            <pc:sldMk cId="277454093" sldId="266"/>
            <ac:spMk id="40" creationId="{E61C30A9-1007-4A71-4241-4324B3067351}"/>
          </ac:spMkLst>
        </pc:spChg>
        <pc:spChg chg="mod">
          <ac:chgData name="Prevezianos, Andreas" userId="a03bf074-9d4a-49b4-8f85-c6ec54bd5c68" providerId="ADAL" clId="{F3106719-1CC3-4BF0-B296-D258BA366D53}" dt="2026-01-09T17:29:45.957" v="1166" actId="12788"/>
          <ac:spMkLst>
            <pc:docMk/>
            <pc:sldMk cId="277454093" sldId="266"/>
            <ac:spMk id="41" creationId="{958EC80A-AD61-42E0-D10C-16D6E9317910}"/>
          </ac:spMkLst>
        </pc:spChg>
        <pc:spChg chg="mod ord">
          <ac:chgData name="Prevezianos, Andreas" userId="a03bf074-9d4a-49b4-8f85-c6ec54bd5c68" providerId="ADAL" clId="{F3106719-1CC3-4BF0-B296-D258BA366D53}" dt="2026-01-12T22:57:11.820" v="4182" actId="167"/>
          <ac:spMkLst>
            <pc:docMk/>
            <pc:sldMk cId="277454093" sldId="266"/>
            <ac:spMk id="42" creationId="{FABA8BBC-8C53-2EBA-7CF6-D032207E7483}"/>
          </ac:spMkLst>
        </pc:spChg>
        <pc:grpChg chg="mod">
          <ac:chgData name="Prevezianos, Andreas" userId="a03bf074-9d4a-49b4-8f85-c6ec54bd5c68" providerId="ADAL" clId="{F3106719-1CC3-4BF0-B296-D258BA366D53}" dt="2026-01-09T17:29:12.416" v="1157" actId="1076"/>
          <ac:grpSpMkLst>
            <pc:docMk/>
            <pc:sldMk cId="277454093" sldId="266"/>
            <ac:grpSpMk id="39" creationId="{B19850E8-4A1C-D482-38D0-F1750AF4EC85}"/>
          </ac:grpSpMkLst>
        </pc:grpChg>
        <pc:picChg chg="add mod">
          <ac:chgData name="Prevezianos, Andreas" userId="a03bf074-9d4a-49b4-8f85-c6ec54bd5c68" providerId="ADAL" clId="{F3106719-1CC3-4BF0-B296-D258BA366D53}" dt="2026-01-09T17:26:07.317" v="971"/>
          <ac:picMkLst>
            <pc:docMk/>
            <pc:sldMk cId="277454093" sldId="266"/>
            <ac:picMk id="2" creationId="{38D70D3E-7040-E31E-B7B1-8E700022C9C2}"/>
          </ac:picMkLst>
        </pc:picChg>
        <pc:picChg chg="add mod">
          <ac:chgData name="Prevezianos, Andreas" userId="a03bf074-9d4a-49b4-8f85-c6ec54bd5c68" providerId="ADAL" clId="{F3106719-1CC3-4BF0-B296-D258BA366D53}" dt="2026-01-09T17:26:07.317" v="971"/>
          <ac:picMkLst>
            <pc:docMk/>
            <pc:sldMk cId="277454093" sldId="266"/>
            <ac:picMk id="3" creationId="{7E5BDE12-E3EE-5EF8-3BD4-BC413CD02EC9}"/>
          </ac:picMkLst>
        </pc:picChg>
        <pc:picChg chg="mod">
          <ac:chgData name="Prevezianos, Andreas" userId="a03bf074-9d4a-49b4-8f85-c6ec54bd5c68" providerId="ADAL" clId="{F3106719-1CC3-4BF0-B296-D258BA366D53}" dt="2026-01-09T17:29:58.616" v="1167" actId="14100"/>
          <ac:picMkLst>
            <pc:docMk/>
            <pc:sldMk cId="277454093" sldId="266"/>
            <ac:picMk id="5" creationId="{F18EE292-11E4-4F89-E75F-C7C0E69518FE}"/>
          </ac:picMkLst>
        </pc:picChg>
        <pc:picChg chg="mod ord">
          <ac:chgData name="Prevezianos, Andreas" userId="a03bf074-9d4a-49b4-8f85-c6ec54bd5c68" providerId="ADAL" clId="{F3106719-1CC3-4BF0-B296-D258BA366D53}" dt="2026-01-12T22:52:47.804" v="4139" actId="1076"/>
          <ac:picMkLst>
            <pc:docMk/>
            <pc:sldMk cId="277454093" sldId="266"/>
            <ac:picMk id="11" creationId="{FE423783-A3F0-CBFD-7B30-A466A36BFE28}"/>
          </ac:picMkLst>
        </pc:picChg>
        <pc:picChg chg="add mod">
          <ac:chgData name="Prevezianos, Andreas" userId="a03bf074-9d4a-49b4-8f85-c6ec54bd5c68" providerId="ADAL" clId="{F3106719-1CC3-4BF0-B296-D258BA366D53}" dt="2026-01-09T17:36:31.367" v="1335"/>
          <ac:picMkLst>
            <pc:docMk/>
            <pc:sldMk cId="277454093" sldId="266"/>
            <ac:picMk id="12" creationId="{091FD49E-BFC7-FFA3-1DF9-93028A4A500D}"/>
          </ac:picMkLst>
        </pc:picChg>
        <pc:cxnChg chg="mod">
          <ac:chgData name="Prevezianos, Andreas" userId="a03bf074-9d4a-49b4-8f85-c6ec54bd5c68" providerId="ADAL" clId="{F3106719-1CC3-4BF0-B296-D258BA366D53}" dt="2026-01-09T17:28:24.460" v="1099" actId="1038"/>
          <ac:cxnSpMkLst>
            <pc:docMk/>
            <pc:sldMk cId="277454093" sldId="266"/>
            <ac:cxnSpMk id="30" creationId="{5551200B-E2D8-E341-7AD8-8B5F61A53BEA}"/>
          </ac:cxnSpMkLst>
        </pc:cxnChg>
        <pc:cxnChg chg="mod">
          <ac:chgData name="Prevezianos, Andreas" userId="a03bf074-9d4a-49b4-8f85-c6ec54bd5c68" providerId="ADAL" clId="{F3106719-1CC3-4BF0-B296-D258BA366D53}" dt="2026-01-09T17:28:46.265" v="1151" actId="1036"/>
          <ac:cxnSpMkLst>
            <pc:docMk/>
            <pc:sldMk cId="277454093" sldId="266"/>
            <ac:cxnSpMk id="31" creationId="{975AE099-3268-1B18-08D7-E01733DFD856}"/>
          </ac:cxnSpMkLst>
        </pc:cxnChg>
        <pc:cxnChg chg="mod">
          <ac:chgData name="Prevezianos, Andreas" userId="a03bf074-9d4a-49b4-8f85-c6ec54bd5c68" providerId="ADAL" clId="{F3106719-1CC3-4BF0-B296-D258BA366D53}" dt="2026-01-09T17:28:40.015" v="1127" actId="1037"/>
          <ac:cxnSpMkLst>
            <pc:docMk/>
            <pc:sldMk cId="277454093" sldId="266"/>
            <ac:cxnSpMk id="32" creationId="{3018BED6-93BC-CA31-334D-B2A9000B36BF}"/>
          </ac:cxnSpMkLst>
        </pc:cxnChg>
        <pc:cxnChg chg="mod">
          <ac:chgData name="Prevezianos, Andreas" userId="a03bf074-9d4a-49b4-8f85-c6ec54bd5c68" providerId="ADAL" clId="{F3106719-1CC3-4BF0-B296-D258BA366D53}" dt="2026-01-09T17:28:36.848" v="1126" actId="1035"/>
          <ac:cxnSpMkLst>
            <pc:docMk/>
            <pc:sldMk cId="277454093" sldId="266"/>
            <ac:cxnSpMk id="33" creationId="{CA662772-9078-363F-1340-168BCE63A23A}"/>
          </ac:cxnSpMkLst>
        </pc:cxnChg>
      </pc:sldChg>
      <pc:sldChg chg="addSp delSp modSp add mod addAnim delAnim modAnim modNotesTx">
        <pc:chgData name="Prevezianos, Andreas" userId="a03bf074-9d4a-49b4-8f85-c6ec54bd5c68" providerId="ADAL" clId="{F3106719-1CC3-4BF0-B296-D258BA366D53}" dt="2026-01-13T00:39:50.955" v="5313"/>
        <pc:sldMkLst>
          <pc:docMk/>
          <pc:sldMk cId="2217394026" sldId="267"/>
        </pc:sldMkLst>
        <pc:spChg chg="add mod">
          <ac:chgData name="Prevezianos, Andreas" userId="a03bf074-9d4a-49b4-8f85-c6ec54bd5c68" providerId="ADAL" clId="{F3106719-1CC3-4BF0-B296-D258BA366D53}" dt="2026-01-13T00:30:16.297" v="5298" actId="14100"/>
          <ac:spMkLst>
            <pc:docMk/>
            <pc:sldMk cId="2217394026" sldId="267"/>
            <ac:spMk id="5" creationId="{EF7D0E49-C4E0-BA35-9632-221B13F7BE05}"/>
          </ac:spMkLst>
        </pc:spChg>
        <pc:spChg chg="add mod">
          <ac:chgData name="Prevezianos, Andreas" userId="a03bf074-9d4a-49b4-8f85-c6ec54bd5c68" providerId="ADAL" clId="{F3106719-1CC3-4BF0-B296-D258BA366D53}" dt="2026-01-13T00:30:01.130" v="5295" actId="1036"/>
          <ac:spMkLst>
            <pc:docMk/>
            <pc:sldMk cId="2217394026" sldId="267"/>
            <ac:spMk id="9" creationId="{37598E53-ADD5-5AD3-1E52-242C715F1DAD}"/>
          </ac:spMkLst>
        </pc:spChg>
        <pc:spChg chg="add mod">
          <ac:chgData name="Prevezianos, Andreas" userId="a03bf074-9d4a-49b4-8f85-c6ec54bd5c68" providerId="ADAL" clId="{F3106719-1CC3-4BF0-B296-D258BA366D53}" dt="2026-01-12T22:46:34.643" v="4006" actId="20577"/>
          <ac:spMkLst>
            <pc:docMk/>
            <pc:sldMk cId="2217394026" sldId="267"/>
            <ac:spMk id="13" creationId="{069F0271-133D-FFEB-ED5A-C8FE80015EA5}"/>
          </ac:spMkLst>
        </pc:spChg>
        <pc:spChg chg="mod ord">
          <ac:chgData name="Prevezianos, Andreas" userId="a03bf074-9d4a-49b4-8f85-c6ec54bd5c68" providerId="ADAL" clId="{F3106719-1CC3-4BF0-B296-D258BA366D53}" dt="2026-01-13T00:36:16.426" v="5307" actId="14100"/>
          <ac:spMkLst>
            <pc:docMk/>
            <pc:sldMk cId="2217394026" sldId="267"/>
            <ac:spMk id="15" creationId="{5CEF96DD-8AE5-84DE-925B-55DCAF3E3EEE}"/>
          </ac:spMkLst>
        </pc:spChg>
        <pc:spChg chg="add mod">
          <ac:chgData name="Prevezianos, Andreas" userId="a03bf074-9d4a-49b4-8f85-c6ec54bd5c68" providerId="ADAL" clId="{F3106719-1CC3-4BF0-B296-D258BA366D53}" dt="2026-01-13T00:13:38.829" v="5048" actId="164"/>
          <ac:spMkLst>
            <pc:docMk/>
            <pc:sldMk cId="2217394026" sldId="267"/>
            <ac:spMk id="22" creationId="{F11735EF-B3B8-0F33-3A84-B9FD09F4BF71}"/>
          </ac:spMkLst>
        </pc:spChg>
        <pc:spChg chg="del mod">
          <ac:chgData name="Prevezianos, Andreas" userId="a03bf074-9d4a-49b4-8f85-c6ec54bd5c68" providerId="ADAL" clId="{F3106719-1CC3-4BF0-B296-D258BA366D53}" dt="2026-01-12T22:13:56.938" v="3639" actId="478"/>
          <ac:spMkLst>
            <pc:docMk/>
            <pc:sldMk cId="2217394026" sldId="267"/>
            <ac:spMk id="23" creationId="{B07C18FC-5F80-DF89-D0AD-CA7E18DE91F9}"/>
          </ac:spMkLst>
        </pc:spChg>
        <pc:spChg chg="add mod">
          <ac:chgData name="Prevezianos, Andreas" userId="a03bf074-9d4a-49b4-8f85-c6ec54bd5c68" providerId="ADAL" clId="{F3106719-1CC3-4BF0-B296-D258BA366D53}" dt="2026-01-13T00:13:38.829" v="5048" actId="164"/>
          <ac:spMkLst>
            <pc:docMk/>
            <pc:sldMk cId="2217394026" sldId="267"/>
            <ac:spMk id="26" creationId="{A191AC7C-A4F9-11CF-D5C5-FF22EFA11D2C}"/>
          </ac:spMkLst>
        </pc:spChg>
        <pc:spChg chg="del mod ord">
          <ac:chgData name="Prevezianos, Andreas" userId="a03bf074-9d4a-49b4-8f85-c6ec54bd5c68" providerId="ADAL" clId="{F3106719-1CC3-4BF0-B296-D258BA366D53}" dt="2026-01-12T23:59:03.697" v="4704" actId="478"/>
          <ac:spMkLst>
            <pc:docMk/>
            <pc:sldMk cId="2217394026" sldId="267"/>
            <ac:spMk id="34" creationId="{79C7042A-76B7-2949-4BFB-D4A39935DE3E}"/>
          </ac:spMkLst>
        </pc:spChg>
        <pc:spChg chg="add mod">
          <ac:chgData name="Prevezianos, Andreas" userId="a03bf074-9d4a-49b4-8f85-c6ec54bd5c68" providerId="ADAL" clId="{F3106719-1CC3-4BF0-B296-D258BA366D53}" dt="2026-01-13T00:36:27.386" v="5309" actId="1076"/>
          <ac:spMkLst>
            <pc:docMk/>
            <pc:sldMk cId="2217394026" sldId="267"/>
            <ac:spMk id="35" creationId="{40E14806-7B9D-3964-A703-4760A4015639}"/>
          </ac:spMkLst>
        </pc:spChg>
        <pc:spChg chg="add mod">
          <ac:chgData name="Prevezianos, Andreas" userId="a03bf074-9d4a-49b4-8f85-c6ec54bd5c68" providerId="ADAL" clId="{F3106719-1CC3-4BF0-B296-D258BA366D53}" dt="2026-01-13T00:36:18.955" v="5308" actId="1076"/>
          <ac:spMkLst>
            <pc:docMk/>
            <pc:sldMk cId="2217394026" sldId="267"/>
            <ac:spMk id="37" creationId="{36288306-861E-AC0F-EF79-8B98A4F75B0F}"/>
          </ac:spMkLst>
        </pc:spChg>
        <pc:spChg chg="add del mod">
          <ac:chgData name="Prevezianos, Andreas" userId="a03bf074-9d4a-49b4-8f85-c6ec54bd5c68" providerId="ADAL" clId="{F3106719-1CC3-4BF0-B296-D258BA366D53}" dt="2026-01-13T00:30:09.955" v="5296" actId="478"/>
          <ac:spMkLst>
            <pc:docMk/>
            <pc:sldMk cId="2217394026" sldId="267"/>
            <ac:spMk id="38" creationId="{387047A4-5910-68F8-1125-E36CF83ACA59}"/>
          </ac:spMkLst>
        </pc:spChg>
        <pc:spChg chg="add mod">
          <ac:chgData name="Prevezianos, Andreas" userId="a03bf074-9d4a-49b4-8f85-c6ec54bd5c68" providerId="ADAL" clId="{F3106719-1CC3-4BF0-B296-D258BA366D53}" dt="2026-01-13T00:23:43.663" v="5141" actId="114"/>
          <ac:spMkLst>
            <pc:docMk/>
            <pc:sldMk cId="2217394026" sldId="267"/>
            <ac:spMk id="41" creationId="{C1B17018-59FB-9A39-2D6E-4A2898E6B60B}"/>
          </ac:spMkLst>
        </pc:spChg>
        <pc:spChg chg="add mod">
          <ac:chgData name="Prevezianos, Andreas" userId="a03bf074-9d4a-49b4-8f85-c6ec54bd5c68" providerId="ADAL" clId="{F3106719-1CC3-4BF0-B296-D258BA366D53}" dt="2026-01-13T00:28:55.074" v="5273" actId="164"/>
          <ac:spMkLst>
            <pc:docMk/>
            <pc:sldMk cId="2217394026" sldId="267"/>
            <ac:spMk id="44" creationId="{6EB18448-DC82-586C-742D-17307AC97A69}"/>
          </ac:spMkLst>
        </pc:spChg>
        <pc:spChg chg="add mod">
          <ac:chgData name="Prevezianos, Andreas" userId="a03bf074-9d4a-49b4-8f85-c6ec54bd5c68" providerId="ADAL" clId="{F3106719-1CC3-4BF0-B296-D258BA366D53}" dt="2026-01-13T00:28:58.847" v="5274" actId="164"/>
          <ac:spMkLst>
            <pc:docMk/>
            <pc:sldMk cId="2217394026" sldId="267"/>
            <ac:spMk id="48" creationId="{0BC7D0B8-0DE8-61FC-C1B3-C1A06D18F4E6}"/>
          </ac:spMkLst>
        </pc:spChg>
        <pc:grpChg chg="del mod ord">
          <ac:chgData name="Prevezianos, Andreas" userId="a03bf074-9d4a-49b4-8f85-c6ec54bd5c68" providerId="ADAL" clId="{F3106719-1CC3-4BF0-B296-D258BA366D53}" dt="2026-01-12T22:13:53.051" v="3635" actId="478"/>
          <ac:grpSpMkLst>
            <pc:docMk/>
            <pc:sldMk cId="2217394026" sldId="267"/>
            <ac:grpSpMk id="17" creationId="{025EA70B-BB76-82B0-BB59-C978AB56C768}"/>
          </ac:grpSpMkLst>
        </pc:grpChg>
        <pc:grpChg chg="add mod">
          <ac:chgData name="Prevezianos, Andreas" userId="a03bf074-9d4a-49b4-8f85-c6ec54bd5c68" providerId="ADAL" clId="{F3106719-1CC3-4BF0-B296-D258BA366D53}" dt="2026-01-13T00:39:38.794" v="5312" actId="164"/>
          <ac:grpSpMkLst>
            <pc:docMk/>
            <pc:sldMk cId="2217394026" sldId="267"/>
            <ac:grpSpMk id="39" creationId="{E34A6C63-2BC7-F174-026C-9ABF6FE3E283}"/>
          </ac:grpSpMkLst>
        </pc:grpChg>
        <pc:grpChg chg="add mod">
          <ac:chgData name="Prevezianos, Andreas" userId="a03bf074-9d4a-49b4-8f85-c6ec54bd5c68" providerId="ADAL" clId="{F3106719-1CC3-4BF0-B296-D258BA366D53}" dt="2026-01-13T00:28:58.847" v="5274" actId="164"/>
          <ac:grpSpMkLst>
            <pc:docMk/>
            <pc:sldMk cId="2217394026" sldId="267"/>
            <ac:grpSpMk id="49" creationId="{5713355F-DA43-5729-30FE-863B66A7EFE2}"/>
          </ac:grpSpMkLst>
        </pc:grpChg>
        <pc:grpChg chg="add mod">
          <ac:chgData name="Prevezianos, Andreas" userId="a03bf074-9d4a-49b4-8f85-c6ec54bd5c68" providerId="ADAL" clId="{F3106719-1CC3-4BF0-B296-D258BA366D53}" dt="2026-01-13T00:39:38.794" v="5312" actId="164"/>
          <ac:grpSpMkLst>
            <pc:docMk/>
            <pc:sldMk cId="2217394026" sldId="267"/>
            <ac:grpSpMk id="50" creationId="{78ED0AC1-F627-D008-7E00-A86BF29B1F83}"/>
          </ac:grpSpMkLst>
        </pc:grpChg>
        <pc:grpChg chg="add mod">
          <ac:chgData name="Prevezianos, Andreas" userId="a03bf074-9d4a-49b4-8f85-c6ec54bd5c68" providerId="ADAL" clId="{F3106719-1CC3-4BF0-B296-D258BA366D53}" dt="2026-01-13T00:39:38.794" v="5312" actId="164"/>
          <ac:grpSpMkLst>
            <pc:docMk/>
            <pc:sldMk cId="2217394026" sldId="267"/>
            <ac:grpSpMk id="51" creationId="{773AA6C3-226E-CDB9-0AD5-F66E5DEA731F}"/>
          </ac:grpSpMkLst>
        </pc:grpChg>
        <pc:picChg chg="add mod">
          <ac:chgData name="Prevezianos, Andreas" userId="a03bf074-9d4a-49b4-8f85-c6ec54bd5c68" providerId="ADAL" clId="{F3106719-1CC3-4BF0-B296-D258BA366D53}" dt="2026-01-09T17:33:31.550" v="1252"/>
          <ac:picMkLst>
            <pc:docMk/>
            <pc:sldMk cId="2217394026" sldId="267"/>
            <ac:picMk id="2" creationId="{706F3381-DD8F-28A3-5414-70882DCC212A}"/>
          </ac:picMkLst>
        </pc:picChg>
        <pc:picChg chg="add mod">
          <ac:chgData name="Prevezianos, Andreas" userId="a03bf074-9d4a-49b4-8f85-c6ec54bd5c68" providerId="ADAL" clId="{F3106719-1CC3-4BF0-B296-D258BA366D53}" dt="2026-01-09T17:33:31.550" v="1252"/>
          <ac:picMkLst>
            <pc:docMk/>
            <pc:sldMk cId="2217394026" sldId="267"/>
            <ac:picMk id="3" creationId="{3F7315D5-2E48-C4EA-A072-86DBA426E7A7}"/>
          </ac:picMkLst>
        </pc:picChg>
        <pc:picChg chg="mod">
          <ac:chgData name="Prevezianos, Andreas" userId="a03bf074-9d4a-49b4-8f85-c6ec54bd5c68" providerId="ADAL" clId="{F3106719-1CC3-4BF0-B296-D258BA366D53}" dt="2026-01-13T00:24:25.671" v="5165" actId="1037"/>
          <ac:picMkLst>
            <pc:docMk/>
            <pc:sldMk cId="2217394026" sldId="267"/>
            <ac:picMk id="6" creationId="{3D19EA73-97BB-2D94-324A-299CE85FF616}"/>
          </ac:picMkLst>
        </pc:picChg>
        <pc:picChg chg="mod">
          <ac:chgData name="Prevezianos, Andreas" userId="a03bf074-9d4a-49b4-8f85-c6ec54bd5c68" providerId="ADAL" clId="{F3106719-1CC3-4BF0-B296-D258BA366D53}" dt="2026-01-13T00:24:22.117" v="5155" actId="1037"/>
          <ac:picMkLst>
            <pc:docMk/>
            <pc:sldMk cId="2217394026" sldId="267"/>
            <ac:picMk id="8" creationId="{E482C518-84B2-12DE-5AA2-A750621A117E}"/>
          </ac:picMkLst>
        </pc:picChg>
        <pc:picChg chg="add mod">
          <ac:chgData name="Prevezianos, Andreas" userId="a03bf074-9d4a-49b4-8f85-c6ec54bd5c68" providerId="ADAL" clId="{F3106719-1CC3-4BF0-B296-D258BA366D53}" dt="2026-01-13T00:30:01.130" v="5295" actId="1036"/>
          <ac:picMkLst>
            <pc:docMk/>
            <pc:sldMk cId="2217394026" sldId="267"/>
            <ac:picMk id="11" creationId="{79659899-75EC-A9CE-CC61-7426F02EEEA8}"/>
          </ac:picMkLst>
        </pc:picChg>
        <pc:picChg chg="del mod">
          <ac:chgData name="Prevezianos, Andreas" userId="a03bf074-9d4a-49b4-8f85-c6ec54bd5c68" providerId="ADAL" clId="{F3106719-1CC3-4BF0-B296-D258BA366D53}" dt="2026-01-12T22:13:55.533" v="3638" actId="478"/>
          <ac:picMkLst>
            <pc:docMk/>
            <pc:sldMk cId="2217394026" sldId="267"/>
            <ac:picMk id="14" creationId="{595CE0F5-C0F1-8E42-B633-22C2E1B3664B}"/>
          </ac:picMkLst>
        </pc:picChg>
        <pc:picChg chg="add mod">
          <ac:chgData name="Prevezianos, Andreas" userId="a03bf074-9d4a-49b4-8f85-c6ec54bd5c68" providerId="ADAL" clId="{F3106719-1CC3-4BF0-B296-D258BA366D53}" dt="2026-01-09T17:36:36.980" v="1336"/>
          <ac:picMkLst>
            <pc:docMk/>
            <pc:sldMk cId="2217394026" sldId="267"/>
            <ac:picMk id="18" creationId="{A0A6B550-8FBF-4C66-2D92-910D8BA05140}"/>
          </ac:picMkLst>
        </pc:picChg>
        <pc:picChg chg="add del mod">
          <ac:chgData name="Prevezianos, Andreas" userId="a03bf074-9d4a-49b4-8f85-c6ec54bd5c68" providerId="ADAL" clId="{F3106719-1CC3-4BF0-B296-D258BA366D53}" dt="2026-01-13T00:07:10.509" v="4911" actId="478"/>
          <ac:picMkLst>
            <pc:docMk/>
            <pc:sldMk cId="2217394026" sldId="267"/>
            <ac:picMk id="29" creationId="{83273A34-3FEA-E127-EB72-13CE8A9D8630}"/>
          </ac:picMkLst>
        </pc:picChg>
        <pc:picChg chg="add mod">
          <ac:chgData name="Prevezianos, Andreas" userId="a03bf074-9d4a-49b4-8f85-c6ec54bd5c68" providerId="ADAL" clId="{F3106719-1CC3-4BF0-B296-D258BA366D53}" dt="2026-01-13T00:13:38.829" v="5048" actId="164"/>
          <ac:picMkLst>
            <pc:docMk/>
            <pc:sldMk cId="2217394026" sldId="267"/>
            <ac:picMk id="31" creationId="{CFA0E0C3-54C6-C234-9CE2-35239852BEFA}"/>
          </ac:picMkLst>
        </pc:picChg>
        <pc:picChg chg="add mod ord">
          <ac:chgData name="Prevezianos, Andreas" userId="a03bf074-9d4a-49b4-8f85-c6ec54bd5c68" providerId="ADAL" clId="{F3106719-1CC3-4BF0-B296-D258BA366D53}" dt="2026-01-13T00:23:19.341" v="5134" actId="1076"/>
          <ac:picMkLst>
            <pc:docMk/>
            <pc:sldMk cId="2217394026" sldId="267"/>
            <ac:picMk id="43" creationId="{519E596E-5042-CBA1-850C-4A34394C08DC}"/>
          </ac:picMkLst>
        </pc:picChg>
        <pc:picChg chg="add del mod">
          <ac:chgData name="Prevezianos, Andreas" userId="a03bf074-9d4a-49b4-8f85-c6ec54bd5c68" providerId="ADAL" clId="{F3106719-1CC3-4BF0-B296-D258BA366D53}" dt="2026-01-13T00:28:07.718" v="5235" actId="478"/>
          <ac:picMkLst>
            <pc:docMk/>
            <pc:sldMk cId="2217394026" sldId="267"/>
            <ac:picMk id="45" creationId="{FD09640B-5CF2-F665-928C-570290E23543}"/>
          </ac:picMkLst>
        </pc:picChg>
        <pc:picChg chg="add mod">
          <ac:chgData name="Prevezianos, Andreas" userId="a03bf074-9d4a-49b4-8f85-c6ec54bd5c68" providerId="ADAL" clId="{F3106719-1CC3-4BF0-B296-D258BA366D53}" dt="2026-01-13T00:28:55.074" v="5273" actId="164"/>
          <ac:picMkLst>
            <pc:docMk/>
            <pc:sldMk cId="2217394026" sldId="267"/>
            <ac:picMk id="47" creationId="{9F60EC76-C68F-A6AC-A624-8C1376BEA827}"/>
          </ac:picMkLst>
        </pc:picChg>
        <pc:cxnChg chg="del mod">
          <ac:chgData name="Prevezianos, Andreas" userId="a03bf074-9d4a-49b4-8f85-c6ec54bd5c68" providerId="ADAL" clId="{F3106719-1CC3-4BF0-B296-D258BA366D53}" dt="2026-01-12T22:13:54.965" v="3637" actId="478"/>
          <ac:cxnSpMkLst>
            <pc:docMk/>
            <pc:sldMk cId="2217394026" sldId="267"/>
            <ac:cxnSpMk id="20" creationId="{D832ED79-47FE-CE39-F066-16DB9BA53841}"/>
          </ac:cxnSpMkLst>
        </pc:cxnChg>
        <pc:cxnChg chg="del mod">
          <ac:chgData name="Prevezianos, Andreas" userId="a03bf074-9d4a-49b4-8f85-c6ec54bd5c68" providerId="ADAL" clId="{F3106719-1CC3-4BF0-B296-D258BA366D53}" dt="2026-01-12T22:13:54.215" v="3636" actId="478"/>
          <ac:cxnSpMkLst>
            <pc:docMk/>
            <pc:sldMk cId="2217394026" sldId="267"/>
            <ac:cxnSpMk id="21" creationId="{4D62EDDC-85D4-444C-9C15-DCC98760DDAC}"/>
          </ac:cxnSpMkLst>
        </pc:cxnChg>
        <pc:cxnChg chg="del mod">
          <ac:chgData name="Prevezianos, Andreas" userId="a03bf074-9d4a-49b4-8f85-c6ec54bd5c68" providerId="ADAL" clId="{F3106719-1CC3-4BF0-B296-D258BA366D53}" dt="2026-01-12T22:13:58.088" v="3640" actId="478"/>
          <ac:cxnSpMkLst>
            <pc:docMk/>
            <pc:sldMk cId="2217394026" sldId="267"/>
            <ac:cxnSpMk id="25" creationId="{21A85343-5892-6DB3-E998-3FA7C793CAC7}"/>
          </ac:cxnSpMkLst>
        </pc:cxnChg>
        <pc:cxnChg chg="del mod">
          <ac:chgData name="Prevezianos, Andreas" userId="a03bf074-9d4a-49b4-8f85-c6ec54bd5c68" providerId="ADAL" clId="{F3106719-1CC3-4BF0-B296-D258BA366D53}" dt="2026-01-12T22:13:59.194" v="3641" actId="478"/>
          <ac:cxnSpMkLst>
            <pc:docMk/>
            <pc:sldMk cId="2217394026" sldId="267"/>
            <ac:cxnSpMk id="27" creationId="{BD4AD66E-8909-C757-852A-196A63F4A876}"/>
          </ac:cxnSpMkLst>
        </pc:cxnChg>
      </pc:sldChg>
      <pc:sldChg chg="addSp delSp modSp add del mod delAnim">
        <pc:chgData name="Prevezianos, Andreas" userId="a03bf074-9d4a-49b4-8f85-c6ec54bd5c68" providerId="ADAL" clId="{F3106719-1CC3-4BF0-B296-D258BA366D53}" dt="2026-01-12T22:13:35.426" v="3634" actId="47"/>
        <pc:sldMkLst>
          <pc:docMk/>
          <pc:sldMk cId="3522761807" sldId="269"/>
        </pc:sldMkLst>
        <pc:spChg chg="del mod ord">
          <ac:chgData name="Prevezianos, Andreas" userId="a03bf074-9d4a-49b4-8f85-c6ec54bd5c68" providerId="ADAL" clId="{F3106719-1CC3-4BF0-B296-D258BA366D53}" dt="2026-01-12T22:13:30.469" v="3632" actId="21"/>
          <ac:spMkLst>
            <pc:docMk/>
            <pc:sldMk cId="3522761807" sldId="269"/>
            <ac:spMk id="15" creationId="{EF7D0E49-C4E0-BA35-9632-221B13F7BE05}"/>
          </ac:spMkLst>
        </pc:spChg>
        <pc:spChg chg="del mod">
          <ac:chgData name="Prevezianos, Andreas" userId="a03bf074-9d4a-49b4-8f85-c6ec54bd5c68" providerId="ADAL" clId="{F3106719-1CC3-4BF0-B296-D258BA366D53}" dt="2026-01-12T22:13:23.877" v="3630" actId="478"/>
          <ac:spMkLst>
            <pc:docMk/>
            <pc:sldMk cId="3522761807" sldId="269"/>
            <ac:spMk id="30" creationId="{7D9BDA74-8538-BE2D-2A8C-3F3BFCFD36C9}"/>
          </ac:spMkLst>
        </pc:spChg>
        <pc:spChg chg="del mod">
          <ac:chgData name="Prevezianos, Andreas" userId="a03bf074-9d4a-49b4-8f85-c6ec54bd5c68" providerId="ADAL" clId="{F3106719-1CC3-4BF0-B296-D258BA366D53}" dt="2026-01-12T22:13:25.165" v="3631" actId="478"/>
          <ac:spMkLst>
            <pc:docMk/>
            <pc:sldMk cId="3522761807" sldId="269"/>
            <ac:spMk id="31" creationId="{5E0CB731-3F9A-656C-58F4-41C5DA696F79}"/>
          </ac:spMkLst>
        </pc:spChg>
        <pc:spChg chg="del mod">
          <ac:chgData name="Prevezianos, Andreas" userId="a03bf074-9d4a-49b4-8f85-c6ec54bd5c68" providerId="ADAL" clId="{F3106719-1CC3-4BF0-B296-D258BA366D53}" dt="2026-01-12T22:13:32.461" v="3633" actId="478"/>
          <ac:spMkLst>
            <pc:docMk/>
            <pc:sldMk cId="3522761807" sldId="269"/>
            <ac:spMk id="40" creationId="{432D445C-3262-4846-2C86-1AB77473258D}"/>
          </ac:spMkLst>
        </pc:spChg>
        <pc:spChg chg="del mod">
          <ac:chgData name="Prevezianos, Andreas" userId="a03bf074-9d4a-49b4-8f85-c6ec54bd5c68" providerId="ADAL" clId="{F3106719-1CC3-4BF0-B296-D258BA366D53}" dt="2026-01-12T22:13:20.028" v="3628" actId="478"/>
          <ac:spMkLst>
            <pc:docMk/>
            <pc:sldMk cId="3522761807" sldId="269"/>
            <ac:spMk id="42" creationId="{C0BB29B7-51BC-3B65-0047-59762EF3A3BB}"/>
          </ac:spMkLst>
        </pc:spChg>
        <pc:spChg chg="del mod">
          <ac:chgData name="Prevezianos, Andreas" userId="a03bf074-9d4a-49b4-8f85-c6ec54bd5c68" providerId="ADAL" clId="{F3106719-1CC3-4BF0-B296-D258BA366D53}" dt="2026-01-12T22:13:19.331" v="3627" actId="478"/>
          <ac:spMkLst>
            <pc:docMk/>
            <pc:sldMk cId="3522761807" sldId="269"/>
            <ac:spMk id="43" creationId="{BBA51C99-9F34-6ECC-3489-FFC237271238}"/>
          </ac:spMkLst>
        </pc:spChg>
        <pc:picChg chg="del mod">
          <ac:chgData name="Prevezianos, Andreas" userId="a03bf074-9d4a-49b4-8f85-c6ec54bd5c68" providerId="ADAL" clId="{F3106719-1CC3-4BF0-B296-D258BA366D53}" dt="2026-01-12T22:13:18.503" v="3626" actId="478"/>
          <ac:picMkLst>
            <pc:docMk/>
            <pc:sldMk cId="3522761807" sldId="269"/>
            <ac:picMk id="13" creationId="{1CD0AB4F-510E-DDBD-EA55-EF937E42C7C2}"/>
          </ac:picMkLst>
        </pc:picChg>
        <pc:picChg chg="del mod">
          <ac:chgData name="Prevezianos, Andreas" userId="a03bf074-9d4a-49b4-8f85-c6ec54bd5c68" providerId="ADAL" clId="{F3106719-1CC3-4BF0-B296-D258BA366D53}" dt="2026-01-12T22:13:17.898" v="3624" actId="478"/>
          <ac:picMkLst>
            <pc:docMk/>
            <pc:sldMk cId="3522761807" sldId="269"/>
            <ac:picMk id="29" creationId="{62BB8EA7-EA47-253A-4CFC-3EE6B9C4B4AE}"/>
          </ac:picMkLst>
        </pc:picChg>
        <pc:cxnChg chg="del mod">
          <ac:chgData name="Prevezianos, Andreas" userId="a03bf074-9d4a-49b4-8f85-c6ec54bd5c68" providerId="ADAL" clId="{F3106719-1CC3-4BF0-B296-D258BA366D53}" dt="2026-01-12T22:13:20.894" v="3629" actId="478"/>
          <ac:cxnSpMkLst>
            <pc:docMk/>
            <pc:sldMk cId="3522761807" sldId="269"/>
            <ac:cxnSpMk id="32" creationId="{743C2839-901B-05D7-1211-C20E76236D48}"/>
          </ac:cxnSpMkLst>
        </pc:cxnChg>
      </pc:sldChg>
      <pc:sldChg chg="addSp delSp modSp add mod addAnim delAnim modAnim">
        <pc:chgData name="Prevezianos, Andreas" userId="a03bf074-9d4a-49b4-8f85-c6ec54bd5c68" providerId="ADAL" clId="{F3106719-1CC3-4BF0-B296-D258BA366D53}" dt="2026-01-13T00:37:26.934" v="5311" actId="207"/>
        <pc:sldMkLst>
          <pc:docMk/>
          <pc:sldMk cId="3393659399" sldId="270"/>
        </pc:sldMkLst>
        <pc:spChg chg="add mod">
          <ac:chgData name="Prevezianos, Andreas" userId="a03bf074-9d4a-49b4-8f85-c6ec54bd5c68" providerId="ADAL" clId="{F3106719-1CC3-4BF0-B296-D258BA366D53}" dt="2026-01-12T22:46:30.147" v="4002" actId="20577"/>
          <ac:spMkLst>
            <pc:docMk/>
            <pc:sldMk cId="3393659399" sldId="270"/>
            <ac:spMk id="2" creationId="{5C1662FD-8759-3483-2A65-D97AF098EB04}"/>
          </ac:spMkLst>
        </pc:spChg>
        <pc:spChg chg="ord">
          <ac:chgData name="Prevezianos, Andreas" userId="a03bf074-9d4a-49b4-8f85-c6ec54bd5c68" providerId="ADAL" clId="{F3106719-1CC3-4BF0-B296-D258BA366D53}" dt="2026-01-09T17:47:25.175" v="1505" actId="166"/>
          <ac:spMkLst>
            <pc:docMk/>
            <pc:sldMk cId="3393659399" sldId="270"/>
            <ac:spMk id="4" creationId="{F1FBB065-CC0D-EDF6-7367-404777A8C249}"/>
          </ac:spMkLst>
        </pc:spChg>
        <pc:spChg chg="add del mod">
          <ac:chgData name="Prevezianos, Andreas" userId="a03bf074-9d4a-49b4-8f85-c6ec54bd5c68" providerId="ADAL" clId="{F3106719-1CC3-4BF0-B296-D258BA366D53}" dt="2026-01-12T23:48:28.137" v="4682" actId="478"/>
          <ac:spMkLst>
            <pc:docMk/>
            <pc:sldMk cId="3393659399" sldId="270"/>
            <ac:spMk id="11" creationId="{A9D3BF7E-770B-6BB1-A6A4-FD1F2D52D58D}"/>
          </ac:spMkLst>
        </pc:spChg>
        <pc:spChg chg="add mod">
          <ac:chgData name="Prevezianos, Andreas" userId="a03bf074-9d4a-49b4-8f85-c6ec54bd5c68" providerId="ADAL" clId="{F3106719-1CC3-4BF0-B296-D258BA366D53}" dt="2026-01-12T23:57:36.812" v="4696" actId="1076"/>
          <ac:spMkLst>
            <pc:docMk/>
            <pc:sldMk cId="3393659399" sldId="270"/>
            <ac:spMk id="13" creationId="{FDECD9CC-985A-21B5-F899-9D91B31AE5D4}"/>
          </ac:spMkLst>
        </pc:spChg>
        <pc:spChg chg="mod ord">
          <ac:chgData name="Prevezianos, Andreas" userId="a03bf074-9d4a-49b4-8f85-c6ec54bd5c68" providerId="ADAL" clId="{F3106719-1CC3-4BF0-B296-D258BA366D53}" dt="2026-01-12T23:49:08.154" v="4687" actId="20577"/>
          <ac:spMkLst>
            <pc:docMk/>
            <pc:sldMk cId="3393659399" sldId="270"/>
            <ac:spMk id="15" creationId="{7D8990C9-3656-93DF-4CDD-ED75E7FA8FD4}"/>
          </ac:spMkLst>
        </pc:spChg>
        <pc:spChg chg="add mod">
          <ac:chgData name="Prevezianos, Andreas" userId="a03bf074-9d4a-49b4-8f85-c6ec54bd5c68" providerId="ADAL" clId="{F3106719-1CC3-4BF0-B296-D258BA366D53}" dt="2026-01-12T23:57:22.159" v="4690" actId="1076"/>
          <ac:spMkLst>
            <pc:docMk/>
            <pc:sldMk cId="3393659399" sldId="270"/>
            <ac:spMk id="16" creationId="{A9F32BFA-441C-D805-F98C-19DB12C16234}"/>
          </ac:spMkLst>
        </pc:spChg>
        <pc:spChg chg="del mod ord">
          <ac:chgData name="Prevezianos, Andreas" userId="a03bf074-9d4a-49b4-8f85-c6ec54bd5c68" providerId="ADAL" clId="{F3106719-1CC3-4BF0-B296-D258BA366D53}" dt="2026-01-12T23:45:39.997" v="4651" actId="478"/>
          <ac:spMkLst>
            <pc:docMk/>
            <pc:sldMk cId="3393659399" sldId="270"/>
            <ac:spMk id="18" creationId="{F79D95EE-006A-BD76-86E7-04780551A6FF}"/>
          </ac:spMkLst>
        </pc:spChg>
        <pc:spChg chg="del mod ord">
          <ac:chgData name="Prevezianos, Andreas" userId="a03bf074-9d4a-49b4-8f85-c6ec54bd5c68" providerId="ADAL" clId="{F3106719-1CC3-4BF0-B296-D258BA366D53}" dt="2026-01-12T23:45:41.387" v="4653" actId="478"/>
          <ac:spMkLst>
            <pc:docMk/>
            <pc:sldMk cId="3393659399" sldId="270"/>
            <ac:spMk id="19" creationId="{7B0A1889-77CD-4211-2F40-A6196059B082}"/>
          </ac:spMkLst>
        </pc:spChg>
        <pc:spChg chg="add mod ord">
          <ac:chgData name="Prevezianos, Andreas" userId="a03bf074-9d4a-49b4-8f85-c6ec54bd5c68" providerId="ADAL" clId="{F3106719-1CC3-4BF0-B296-D258BA366D53}" dt="2026-01-12T23:57:15.921" v="4688" actId="1076"/>
          <ac:spMkLst>
            <pc:docMk/>
            <pc:sldMk cId="3393659399" sldId="270"/>
            <ac:spMk id="20" creationId="{F38FCBBB-BA18-3389-455A-2CFB391F06DB}"/>
          </ac:spMkLst>
        </pc:spChg>
        <pc:spChg chg="add mod ord">
          <ac:chgData name="Prevezianos, Andreas" userId="a03bf074-9d4a-49b4-8f85-c6ec54bd5c68" providerId="ADAL" clId="{F3106719-1CC3-4BF0-B296-D258BA366D53}" dt="2026-01-13T00:37:23.419" v="5310" actId="207"/>
          <ac:spMkLst>
            <pc:docMk/>
            <pc:sldMk cId="3393659399" sldId="270"/>
            <ac:spMk id="21" creationId="{AFA9653A-67D0-FDCF-420B-77CEA89C376E}"/>
          </ac:spMkLst>
        </pc:spChg>
        <pc:spChg chg="del mod ord">
          <ac:chgData name="Prevezianos, Andreas" userId="a03bf074-9d4a-49b4-8f85-c6ec54bd5c68" providerId="ADAL" clId="{F3106719-1CC3-4BF0-B296-D258BA366D53}" dt="2026-01-12T23:45:40.482" v="4652" actId="478"/>
          <ac:spMkLst>
            <pc:docMk/>
            <pc:sldMk cId="3393659399" sldId="270"/>
            <ac:spMk id="22" creationId="{C6B7E0C6-0325-8796-12CF-27CF5C6693A1}"/>
          </ac:spMkLst>
        </pc:spChg>
        <pc:spChg chg="add mod">
          <ac:chgData name="Prevezianos, Andreas" userId="a03bf074-9d4a-49b4-8f85-c6ec54bd5c68" providerId="ADAL" clId="{F3106719-1CC3-4BF0-B296-D258BA366D53}" dt="2026-01-13T00:37:26.934" v="5311" actId="207"/>
          <ac:spMkLst>
            <pc:docMk/>
            <pc:sldMk cId="3393659399" sldId="270"/>
            <ac:spMk id="23" creationId="{05626B1B-52EB-6253-49AE-79FF0575A3F7}"/>
          </ac:spMkLst>
        </pc:spChg>
        <pc:spChg chg="add mod">
          <ac:chgData name="Prevezianos, Andreas" userId="a03bf074-9d4a-49b4-8f85-c6ec54bd5c68" providerId="ADAL" clId="{F3106719-1CC3-4BF0-B296-D258BA366D53}" dt="2026-01-12T23:47:34.562" v="4665" actId="113"/>
          <ac:spMkLst>
            <pc:docMk/>
            <pc:sldMk cId="3393659399" sldId="270"/>
            <ac:spMk id="25" creationId="{9BB34DFD-639E-8308-1249-C250EDCAEE32}"/>
          </ac:spMkLst>
        </pc:spChg>
        <pc:spChg chg="add del mod">
          <ac:chgData name="Prevezianos, Andreas" userId="a03bf074-9d4a-49b4-8f85-c6ec54bd5c68" providerId="ADAL" clId="{F3106719-1CC3-4BF0-B296-D258BA366D53}" dt="2026-01-12T23:46:09.472" v="4655" actId="14100"/>
          <ac:spMkLst>
            <pc:docMk/>
            <pc:sldMk cId="3393659399" sldId="270"/>
            <ac:spMk id="27" creationId="{045A7D60-45AE-C464-0AA4-BEBB837BA9A2}"/>
          </ac:spMkLst>
        </pc:spChg>
        <pc:spChg chg="mod">
          <ac:chgData name="Prevezianos, Andreas" userId="a03bf074-9d4a-49b4-8f85-c6ec54bd5c68" providerId="ADAL" clId="{F3106719-1CC3-4BF0-B296-D258BA366D53}" dt="2026-01-09T17:48:28.921" v="1549" actId="1076"/>
          <ac:spMkLst>
            <pc:docMk/>
            <pc:sldMk cId="3393659399" sldId="270"/>
            <ac:spMk id="28" creationId="{5E1F0D6E-DBA6-335A-0253-DADDDF169084}"/>
          </ac:spMkLst>
        </pc:spChg>
        <pc:spChg chg="del mod ord">
          <ac:chgData name="Prevezianos, Andreas" userId="a03bf074-9d4a-49b4-8f85-c6ec54bd5c68" providerId="ADAL" clId="{F3106719-1CC3-4BF0-B296-D258BA366D53}" dt="2026-01-12T23:03:24.370" v="4271" actId="478"/>
          <ac:spMkLst>
            <pc:docMk/>
            <pc:sldMk cId="3393659399" sldId="270"/>
            <ac:spMk id="29" creationId="{FF8BBC1B-F56B-0E61-DA31-4FCC139BAE0C}"/>
          </ac:spMkLst>
        </pc:spChg>
        <pc:spChg chg="add mod">
          <ac:chgData name="Prevezianos, Andreas" userId="a03bf074-9d4a-49b4-8f85-c6ec54bd5c68" providerId="ADAL" clId="{F3106719-1CC3-4BF0-B296-D258BA366D53}" dt="2026-01-12T23:57:33.252" v="4695" actId="1036"/>
          <ac:spMkLst>
            <pc:docMk/>
            <pc:sldMk cId="3393659399" sldId="270"/>
            <ac:spMk id="30" creationId="{2CA317A4-A26D-53C9-CB16-A5E069763728}"/>
          </ac:spMkLst>
        </pc:spChg>
        <pc:spChg chg="add mod">
          <ac:chgData name="Prevezianos, Andreas" userId="a03bf074-9d4a-49b4-8f85-c6ec54bd5c68" providerId="ADAL" clId="{F3106719-1CC3-4BF0-B296-D258BA366D53}" dt="2026-01-12T23:45:14.926" v="4647" actId="1036"/>
          <ac:spMkLst>
            <pc:docMk/>
            <pc:sldMk cId="3393659399" sldId="270"/>
            <ac:spMk id="32" creationId="{C8950990-3C09-DAAC-754E-F803D26091C9}"/>
          </ac:spMkLst>
        </pc:spChg>
        <pc:spChg chg="add mod ord">
          <ac:chgData name="Prevezianos, Andreas" userId="a03bf074-9d4a-49b4-8f85-c6ec54bd5c68" providerId="ADAL" clId="{F3106719-1CC3-4BF0-B296-D258BA366D53}" dt="2026-01-12T23:42:50.628" v="4609" actId="14100"/>
          <ac:spMkLst>
            <pc:docMk/>
            <pc:sldMk cId="3393659399" sldId="270"/>
            <ac:spMk id="34" creationId="{F6B29BA3-116D-826E-AA60-8CACCACDA994}"/>
          </ac:spMkLst>
        </pc:spChg>
        <pc:spChg chg="add del mod">
          <ac:chgData name="Prevezianos, Andreas" userId="a03bf074-9d4a-49b4-8f85-c6ec54bd5c68" providerId="ADAL" clId="{F3106719-1CC3-4BF0-B296-D258BA366D53}" dt="2026-01-12T23:43:09.655" v="4619" actId="478"/>
          <ac:spMkLst>
            <pc:docMk/>
            <pc:sldMk cId="3393659399" sldId="270"/>
            <ac:spMk id="35" creationId="{A5288C71-AAB7-F6C4-7814-B4FE4F123DA9}"/>
          </ac:spMkLst>
        </pc:spChg>
        <pc:picChg chg="mod ord">
          <ac:chgData name="Prevezianos, Andreas" userId="a03bf074-9d4a-49b4-8f85-c6ec54bd5c68" providerId="ADAL" clId="{F3106719-1CC3-4BF0-B296-D258BA366D53}" dt="2026-01-12T23:35:18.509" v="4538" actId="1076"/>
          <ac:picMkLst>
            <pc:docMk/>
            <pc:sldMk cId="3393659399" sldId="270"/>
            <ac:picMk id="3" creationId="{7DE22158-2E0B-E1C8-B4F0-38D382CC9918}"/>
          </ac:picMkLst>
        </pc:picChg>
        <pc:picChg chg="mod">
          <ac:chgData name="Prevezianos, Andreas" userId="a03bf074-9d4a-49b4-8f85-c6ec54bd5c68" providerId="ADAL" clId="{F3106719-1CC3-4BF0-B296-D258BA366D53}" dt="2026-01-09T17:48:26.215" v="1548" actId="14100"/>
          <ac:picMkLst>
            <pc:docMk/>
            <pc:sldMk cId="3393659399" sldId="270"/>
            <ac:picMk id="5" creationId="{55A41C6D-E127-475E-9786-08C4C6B16C7B}"/>
          </ac:picMkLst>
        </pc:picChg>
        <pc:picChg chg="add mod">
          <ac:chgData name="Prevezianos, Andreas" userId="a03bf074-9d4a-49b4-8f85-c6ec54bd5c68" providerId="ADAL" clId="{F3106719-1CC3-4BF0-B296-D258BA366D53}" dt="2026-01-09T17:45:31.176" v="1463"/>
          <ac:picMkLst>
            <pc:docMk/>
            <pc:sldMk cId="3393659399" sldId="270"/>
            <ac:picMk id="6" creationId="{FF8C87C5-9630-8B61-513F-CBCF2A20D04C}"/>
          </ac:picMkLst>
        </pc:picChg>
        <pc:picChg chg="add mod">
          <ac:chgData name="Prevezianos, Andreas" userId="a03bf074-9d4a-49b4-8f85-c6ec54bd5c68" providerId="ADAL" clId="{F3106719-1CC3-4BF0-B296-D258BA366D53}" dt="2026-01-09T17:45:42.796" v="1466"/>
          <ac:picMkLst>
            <pc:docMk/>
            <pc:sldMk cId="3393659399" sldId="270"/>
            <ac:picMk id="7" creationId="{EED113BD-FD75-DC2C-B8A6-5DF5DC6F654F}"/>
          </ac:picMkLst>
        </pc:picChg>
        <pc:picChg chg="add mod">
          <ac:chgData name="Prevezianos, Andreas" userId="a03bf074-9d4a-49b4-8f85-c6ec54bd5c68" providerId="ADAL" clId="{F3106719-1CC3-4BF0-B296-D258BA366D53}" dt="2026-01-09T17:45:42.796" v="1466"/>
          <ac:picMkLst>
            <pc:docMk/>
            <pc:sldMk cId="3393659399" sldId="270"/>
            <ac:picMk id="8" creationId="{677CD4A7-F16C-5223-286D-38FB6B5BD895}"/>
          </ac:picMkLst>
        </pc:picChg>
        <pc:cxnChg chg="add del mod">
          <ac:chgData name="Prevezianos, Andreas" userId="a03bf074-9d4a-49b4-8f85-c6ec54bd5c68" providerId="ADAL" clId="{F3106719-1CC3-4BF0-B296-D258BA366D53}" dt="2026-01-12T23:45:14.926" v="4647" actId="1036"/>
          <ac:cxnSpMkLst>
            <pc:docMk/>
            <pc:sldMk cId="3393659399" sldId="270"/>
            <ac:cxnSpMk id="36" creationId="{85BEF454-2E28-63B4-66B5-13F1932D22B2}"/>
          </ac:cxnSpMkLst>
        </pc:cxnChg>
        <pc:cxnChg chg="add del mod">
          <ac:chgData name="Prevezianos, Andreas" userId="a03bf074-9d4a-49b4-8f85-c6ec54bd5c68" providerId="ADAL" clId="{F3106719-1CC3-4BF0-B296-D258BA366D53}" dt="2026-01-12T23:45:06.699" v="4641" actId="11529"/>
          <ac:cxnSpMkLst>
            <pc:docMk/>
            <pc:sldMk cId="3393659399" sldId="270"/>
            <ac:cxnSpMk id="44" creationId="{FB095D0B-2035-C4C7-65C5-D92262A7F1A9}"/>
          </ac:cxnSpMkLst>
        </pc:cxnChg>
      </pc:sldChg>
      <pc:sldChg chg="addSp delSp modSp add mod addAnim delAnim modAnim modNotesTx">
        <pc:chgData name="Prevezianos, Andreas" userId="a03bf074-9d4a-49b4-8f85-c6ec54bd5c68" providerId="ADAL" clId="{F3106719-1CC3-4BF0-B296-D258BA366D53}" dt="2026-01-13T00:24:02.139" v="5145" actId="114"/>
        <pc:sldMkLst>
          <pc:docMk/>
          <pc:sldMk cId="268893337" sldId="271"/>
        </pc:sldMkLst>
        <pc:spChg chg="add mod">
          <ac:chgData name="Prevezianos, Andreas" userId="a03bf074-9d4a-49b4-8f85-c6ec54bd5c68" providerId="ADAL" clId="{F3106719-1CC3-4BF0-B296-D258BA366D53}" dt="2026-01-12T22:46:12.722" v="3998" actId="20577"/>
          <ac:spMkLst>
            <pc:docMk/>
            <pc:sldMk cId="268893337" sldId="271"/>
            <ac:spMk id="6" creationId="{79B81727-BB81-7E44-A34D-E30483EAA3AB}"/>
          </ac:spMkLst>
        </pc:spChg>
        <pc:spChg chg="add del mod ord">
          <ac:chgData name="Prevezianos, Andreas" userId="a03bf074-9d4a-49b4-8f85-c6ec54bd5c68" providerId="ADAL" clId="{F3106719-1CC3-4BF0-B296-D258BA366D53}" dt="2026-01-12T20:50:36.347" v="2736" actId="478"/>
          <ac:spMkLst>
            <pc:docMk/>
            <pc:sldMk cId="268893337" sldId="271"/>
            <ac:spMk id="8" creationId="{DA8C78F4-6B6C-21A9-5C83-531BCFD163DB}"/>
          </ac:spMkLst>
        </pc:spChg>
        <pc:spChg chg="add del mod">
          <ac:chgData name="Prevezianos, Andreas" userId="a03bf074-9d4a-49b4-8f85-c6ec54bd5c68" providerId="ADAL" clId="{F3106719-1CC3-4BF0-B296-D258BA366D53}" dt="2026-01-12T22:01:27.137" v="3508" actId="1076"/>
          <ac:spMkLst>
            <pc:docMk/>
            <pc:sldMk cId="268893337" sldId="271"/>
            <ac:spMk id="9" creationId="{77270FF4-0FA8-6C32-3CBD-37C1A1ACDCAC}"/>
          </ac:spMkLst>
        </pc:spChg>
        <pc:spChg chg="add del mod ord">
          <ac:chgData name="Prevezianos, Andreas" userId="a03bf074-9d4a-49b4-8f85-c6ec54bd5c68" providerId="ADAL" clId="{F3106719-1CC3-4BF0-B296-D258BA366D53}" dt="2026-01-12T22:05:45.699" v="3610" actId="114"/>
          <ac:spMkLst>
            <pc:docMk/>
            <pc:sldMk cId="268893337" sldId="271"/>
            <ac:spMk id="15" creationId="{F3853540-D5D6-0640-EDFD-5F25EE472C79}"/>
          </ac:spMkLst>
        </pc:spChg>
        <pc:spChg chg="add mod">
          <ac:chgData name="Prevezianos, Andreas" userId="a03bf074-9d4a-49b4-8f85-c6ec54bd5c68" providerId="ADAL" clId="{F3106719-1CC3-4BF0-B296-D258BA366D53}" dt="2026-01-13T00:24:02.139" v="5145" actId="114"/>
          <ac:spMkLst>
            <pc:docMk/>
            <pc:sldMk cId="268893337" sldId="271"/>
            <ac:spMk id="16" creationId="{10514CD4-ACE5-C9EE-CDAC-33E324CB9E9C}"/>
          </ac:spMkLst>
        </pc:spChg>
        <pc:spChg chg="del mod">
          <ac:chgData name="Prevezianos, Andreas" userId="a03bf074-9d4a-49b4-8f85-c6ec54bd5c68" providerId="ADAL" clId="{F3106719-1CC3-4BF0-B296-D258BA366D53}" dt="2026-01-12T20:58:40.973" v="2958" actId="478"/>
          <ac:spMkLst>
            <pc:docMk/>
            <pc:sldMk cId="268893337" sldId="271"/>
            <ac:spMk id="22" creationId="{5F7137BC-1D75-FE9F-EE2E-52DCB8960E58}"/>
          </ac:spMkLst>
        </pc:spChg>
        <pc:spChg chg="del mod">
          <ac:chgData name="Prevezianos, Andreas" userId="a03bf074-9d4a-49b4-8f85-c6ec54bd5c68" providerId="ADAL" clId="{F3106719-1CC3-4BF0-B296-D258BA366D53}" dt="2026-01-12T20:58:42.069" v="2959" actId="478"/>
          <ac:spMkLst>
            <pc:docMk/>
            <pc:sldMk cId="268893337" sldId="271"/>
            <ac:spMk id="24" creationId="{84234703-4AC0-FA27-AC97-A7A573D8E095}"/>
          </ac:spMkLst>
        </pc:spChg>
        <pc:spChg chg="del mod">
          <ac:chgData name="Prevezianos, Andreas" userId="a03bf074-9d4a-49b4-8f85-c6ec54bd5c68" providerId="ADAL" clId="{F3106719-1CC3-4BF0-B296-D258BA366D53}" dt="2026-01-12T20:58:43.282" v="2960" actId="478"/>
          <ac:spMkLst>
            <pc:docMk/>
            <pc:sldMk cId="268893337" sldId="271"/>
            <ac:spMk id="26" creationId="{862C40A2-14D3-48C9-4451-A37A4410847B}"/>
          </ac:spMkLst>
        </pc:spChg>
        <pc:spChg chg="add del mod">
          <ac:chgData name="Prevezianos, Andreas" userId="a03bf074-9d4a-49b4-8f85-c6ec54bd5c68" providerId="ADAL" clId="{F3106719-1CC3-4BF0-B296-D258BA366D53}" dt="2026-01-12T21:28:36.485" v="3142" actId="478"/>
          <ac:spMkLst>
            <pc:docMk/>
            <pc:sldMk cId="268893337" sldId="271"/>
            <ac:spMk id="31" creationId="{DA5C3EBE-CA02-1672-8852-5C0896192971}"/>
          </ac:spMkLst>
        </pc:spChg>
        <pc:spChg chg="add mod ord">
          <ac:chgData name="Prevezianos, Andreas" userId="a03bf074-9d4a-49b4-8f85-c6ec54bd5c68" providerId="ADAL" clId="{F3106719-1CC3-4BF0-B296-D258BA366D53}" dt="2026-01-12T21:45:09.875" v="3426" actId="167"/>
          <ac:spMkLst>
            <pc:docMk/>
            <pc:sldMk cId="268893337" sldId="271"/>
            <ac:spMk id="37" creationId="{19A81632-D1DF-D8C3-DFD9-198E0EE19F86}"/>
          </ac:spMkLst>
        </pc:spChg>
        <pc:spChg chg="add mod ord">
          <ac:chgData name="Prevezianos, Andreas" userId="a03bf074-9d4a-49b4-8f85-c6ec54bd5c68" providerId="ADAL" clId="{F3106719-1CC3-4BF0-B296-D258BA366D53}" dt="2026-01-12T21:45:09.875" v="3426" actId="167"/>
          <ac:spMkLst>
            <pc:docMk/>
            <pc:sldMk cId="268893337" sldId="271"/>
            <ac:spMk id="38" creationId="{23172D5C-CECB-1A9A-46B8-8354F25B6339}"/>
          </ac:spMkLst>
        </pc:spChg>
        <pc:spChg chg="add del mod">
          <ac:chgData name="Prevezianos, Andreas" userId="a03bf074-9d4a-49b4-8f85-c6ec54bd5c68" providerId="ADAL" clId="{F3106719-1CC3-4BF0-B296-D258BA366D53}" dt="2026-01-12T22:00:09.874" v="3465" actId="478"/>
          <ac:spMkLst>
            <pc:docMk/>
            <pc:sldMk cId="268893337" sldId="271"/>
            <ac:spMk id="43" creationId="{B7117EE3-A0CB-4D0B-31AF-BEDBA63ABFD8}"/>
          </ac:spMkLst>
        </pc:spChg>
        <pc:spChg chg="add mod">
          <ac:chgData name="Prevezianos, Andreas" userId="a03bf074-9d4a-49b4-8f85-c6ec54bd5c68" providerId="ADAL" clId="{F3106719-1CC3-4BF0-B296-D258BA366D53}" dt="2026-01-13T00:23:59.713" v="5144" actId="114"/>
          <ac:spMkLst>
            <pc:docMk/>
            <pc:sldMk cId="268893337" sldId="271"/>
            <ac:spMk id="45" creationId="{32C7D1F3-50C0-B155-B1D6-F91D7EE50819}"/>
          </ac:spMkLst>
        </pc:spChg>
        <pc:spChg chg="add mod">
          <ac:chgData name="Prevezianos, Andreas" userId="a03bf074-9d4a-49b4-8f85-c6ec54bd5c68" providerId="ADAL" clId="{F3106719-1CC3-4BF0-B296-D258BA366D53}" dt="2026-01-13T00:23:57.408" v="5143" actId="114"/>
          <ac:spMkLst>
            <pc:docMk/>
            <pc:sldMk cId="268893337" sldId="271"/>
            <ac:spMk id="46" creationId="{88EB1C36-7131-B0F2-80EE-43EAEB4B90CB}"/>
          </ac:spMkLst>
        </pc:spChg>
        <pc:grpChg chg="add mod ord">
          <ac:chgData name="Prevezianos, Andreas" userId="a03bf074-9d4a-49b4-8f85-c6ec54bd5c68" providerId="ADAL" clId="{F3106719-1CC3-4BF0-B296-D258BA366D53}" dt="2026-01-12T22:07:24.395" v="3622"/>
          <ac:grpSpMkLst>
            <pc:docMk/>
            <pc:sldMk cId="268893337" sldId="271"/>
            <ac:grpSpMk id="21" creationId="{D892AFCE-0325-102C-E08C-9E89B1D99A4B}"/>
          </ac:grpSpMkLst>
        </pc:grpChg>
        <pc:picChg chg="add mod">
          <ac:chgData name="Prevezianos, Andreas" userId="a03bf074-9d4a-49b4-8f85-c6ec54bd5c68" providerId="ADAL" clId="{F3106719-1CC3-4BF0-B296-D258BA366D53}" dt="2026-01-09T17:10:08.196" v="429"/>
          <ac:picMkLst>
            <pc:docMk/>
            <pc:sldMk cId="268893337" sldId="271"/>
            <ac:picMk id="2" creationId="{8E8527D2-334B-EFB9-21BF-B3E6683CFFC0}"/>
          </ac:picMkLst>
        </pc:picChg>
        <pc:picChg chg="del mod">
          <ac:chgData name="Prevezianos, Andreas" userId="a03bf074-9d4a-49b4-8f85-c6ec54bd5c68" providerId="ADAL" clId="{F3106719-1CC3-4BF0-B296-D258BA366D53}" dt="2026-01-12T20:58:38.636" v="2957" actId="478"/>
          <ac:picMkLst>
            <pc:docMk/>
            <pc:sldMk cId="268893337" sldId="271"/>
            <ac:picMk id="3" creationId="{AB25AE33-C593-A24F-5AC7-00D1948B2823}"/>
          </ac:picMkLst>
        </pc:picChg>
        <pc:picChg chg="add mod">
          <ac:chgData name="Prevezianos, Andreas" userId="a03bf074-9d4a-49b4-8f85-c6ec54bd5c68" providerId="ADAL" clId="{F3106719-1CC3-4BF0-B296-D258BA366D53}" dt="2026-01-09T17:10:08.196" v="429"/>
          <ac:picMkLst>
            <pc:docMk/>
            <pc:sldMk cId="268893337" sldId="271"/>
            <ac:picMk id="5" creationId="{C802C093-A018-2863-C82A-B3E92F625A3D}"/>
          </ac:picMkLst>
        </pc:picChg>
        <pc:picChg chg="add mod">
          <ac:chgData name="Prevezianos, Andreas" userId="a03bf074-9d4a-49b4-8f85-c6ec54bd5c68" providerId="ADAL" clId="{F3106719-1CC3-4BF0-B296-D258BA366D53}" dt="2026-01-09T17:10:08.196" v="429"/>
          <ac:picMkLst>
            <pc:docMk/>
            <pc:sldMk cId="268893337" sldId="271"/>
            <ac:picMk id="7" creationId="{95E113C9-3280-8F9E-7C44-B7847F485A51}"/>
          </ac:picMkLst>
        </pc:picChg>
        <pc:picChg chg="add del mod ord">
          <ac:chgData name="Prevezianos, Andreas" userId="a03bf074-9d4a-49b4-8f85-c6ec54bd5c68" providerId="ADAL" clId="{F3106719-1CC3-4BF0-B296-D258BA366D53}" dt="2026-01-12T21:03:48.269" v="2982" actId="478"/>
          <ac:picMkLst>
            <pc:docMk/>
            <pc:sldMk cId="268893337" sldId="271"/>
            <ac:picMk id="11" creationId="{BB2F9CF1-0411-579E-0BB3-657531AEA641}"/>
          </ac:picMkLst>
        </pc:picChg>
        <pc:picChg chg="add mod ord">
          <ac:chgData name="Prevezianos, Andreas" userId="a03bf074-9d4a-49b4-8f85-c6ec54bd5c68" providerId="ADAL" clId="{F3106719-1CC3-4BF0-B296-D258BA366D53}" dt="2026-01-12T22:07:24.395" v="3622"/>
          <ac:picMkLst>
            <pc:docMk/>
            <pc:sldMk cId="268893337" sldId="271"/>
            <ac:picMk id="13" creationId="{D5665614-66F2-5986-D036-345D51808B1C}"/>
          </ac:picMkLst>
        </pc:picChg>
        <pc:picChg chg="add del mod modCrop">
          <ac:chgData name="Prevezianos, Andreas" userId="a03bf074-9d4a-49b4-8f85-c6ec54bd5c68" providerId="ADAL" clId="{F3106719-1CC3-4BF0-B296-D258BA366D53}" dt="2026-01-12T21:06:19.662" v="3021" actId="21"/>
          <ac:picMkLst>
            <pc:docMk/>
            <pc:sldMk cId="268893337" sldId="271"/>
            <ac:picMk id="19" creationId="{41148AB1-096E-5B73-FCDB-699F50356FA9}"/>
          </ac:picMkLst>
        </pc:picChg>
        <pc:picChg chg="mod ord">
          <ac:chgData name="Prevezianos, Andreas" userId="a03bf074-9d4a-49b4-8f85-c6ec54bd5c68" providerId="ADAL" clId="{F3106719-1CC3-4BF0-B296-D258BA366D53}" dt="2026-01-12T22:07:24.395" v="3622"/>
          <ac:picMkLst>
            <pc:docMk/>
            <pc:sldMk cId="268893337" sldId="271"/>
            <ac:picMk id="20" creationId="{C8274E41-3117-69C5-A072-D85FFBDE0D1F}"/>
          </ac:picMkLst>
        </pc:picChg>
        <pc:picChg chg="add del mod">
          <ac:chgData name="Prevezianos, Andreas" userId="a03bf074-9d4a-49b4-8f85-c6ec54bd5c68" providerId="ADAL" clId="{F3106719-1CC3-4BF0-B296-D258BA366D53}" dt="2026-01-12T21:11:57.711" v="3050" actId="478"/>
          <ac:picMkLst>
            <pc:docMk/>
            <pc:sldMk cId="268893337" sldId="271"/>
            <ac:picMk id="25" creationId="{95B33A45-D6E1-D079-5B39-E52F584CE18A}"/>
          </ac:picMkLst>
        </pc:picChg>
        <pc:picChg chg="del mod">
          <ac:chgData name="Prevezianos, Andreas" userId="a03bf074-9d4a-49b4-8f85-c6ec54bd5c68" providerId="ADAL" clId="{F3106719-1CC3-4BF0-B296-D258BA366D53}" dt="2026-01-12T20:58:54.504" v="2967" actId="478"/>
          <ac:picMkLst>
            <pc:docMk/>
            <pc:sldMk cId="268893337" sldId="271"/>
            <ac:picMk id="28" creationId="{B00246A7-2BEE-33CD-55C6-157642E0DDDD}"/>
          </ac:picMkLst>
        </pc:picChg>
        <pc:picChg chg="add del mod">
          <ac:chgData name="Prevezianos, Andreas" userId="a03bf074-9d4a-49b4-8f85-c6ec54bd5c68" providerId="ADAL" clId="{F3106719-1CC3-4BF0-B296-D258BA366D53}" dt="2026-01-12T21:28:33.946" v="3141" actId="478"/>
          <ac:picMkLst>
            <pc:docMk/>
            <pc:sldMk cId="268893337" sldId="271"/>
            <ac:picMk id="29" creationId="{78F8B3B2-3036-F470-E739-B3FAC4290DD2}"/>
          </ac:picMkLst>
        </pc:picChg>
        <pc:picChg chg="add del mod ord modCrop">
          <ac:chgData name="Prevezianos, Andreas" userId="a03bf074-9d4a-49b4-8f85-c6ec54bd5c68" providerId="ADAL" clId="{F3106719-1CC3-4BF0-B296-D258BA366D53}" dt="2026-01-12T21:40:42.315" v="3355" actId="21"/>
          <ac:picMkLst>
            <pc:docMk/>
            <pc:sldMk cId="268893337" sldId="271"/>
            <ac:picMk id="34" creationId="{A1C79730-9E02-41DD-0755-79F5604407E8}"/>
          </ac:picMkLst>
        </pc:picChg>
        <pc:picChg chg="add del mod">
          <ac:chgData name="Prevezianos, Andreas" userId="a03bf074-9d4a-49b4-8f85-c6ec54bd5c68" providerId="ADAL" clId="{F3106719-1CC3-4BF0-B296-D258BA366D53}" dt="2026-01-12T21:30:42.105" v="3158" actId="478"/>
          <ac:picMkLst>
            <pc:docMk/>
            <pc:sldMk cId="268893337" sldId="271"/>
            <ac:picMk id="36" creationId="{173A0FA7-B991-EEC5-CEF4-BFD13EAF83A3}"/>
          </ac:picMkLst>
        </pc:picChg>
        <pc:picChg chg="mod">
          <ac:chgData name="Prevezianos, Andreas" userId="a03bf074-9d4a-49b4-8f85-c6ec54bd5c68" providerId="ADAL" clId="{F3106719-1CC3-4BF0-B296-D258BA366D53}" dt="2026-01-12T22:00:35.553" v="3474" actId="1076"/>
          <ac:picMkLst>
            <pc:docMk/>
            <pc:sldMk cId="268893337" sldId="271"/>
            <ac:picMk id="39" creationId="{BD8A162B-B1D7-D55D-2F6B-34A5F5327909}"/>
          </ac:picMkLst>
        </pc:picChg>
        <pc:picChg chg="add mod ord">
          <ac:chgData name="Prevezianos, Andreas" userId="a03bf074-9d4a-49b4-8f85-c6ec54bd5c68" providerId="ADAL" clId="{F3106719-1CC3-4BF0-B296-D258BA366D53}" dt="2026-01-12T22:06:09.305" v="3615" actId="1035"/>
          <ac:picMkLst>
            <pc:docMk/>
            <pc:sldMk cId="268893337" sldId="271"/>
            <ac:picMk id="41" creationId="{A9107E3F-84BE-6E68-E26F-2F87DBD4F0CD}"/>
          </ac:picMkLst>
        </pc:picChg>
      </pc:sldChg>
      <pc:sldChg chg="addSp delSp modSp mod">
        <pc:chgData name="Prevezianos, Andreas" userId="a03bf074-9d4a-49b4-8f85-c6ec54bd5c68" providerId="ADAL" clId="{F3106719-1CC3-4BF0-B296-D258BA366D53}" dt="2026-01-09T17:03:30.734" v="270" actId="255"/>
        <pc:sldMkLst>
          <pc:docMk/>
          <pc:sldMk cId="1787713110" sldId="720"/>
        </pc:sldMkLst>
        <pc:spChg chg="mod">
          <ac:chgData name="Prevezianos, Andreas" userId="a03bf074-9d4a-49b4-8f85-c6ec54bd5c68" providerId="ADAL" clId="{F3106719-1CC3-4BF0-B296-D258BA366D53}" dt="2026-01-09T17:01:52.064" v="221"/>
          <ac:spMkLst>
            <pc:docMk/>
            <pc:sldMk cId="1787713110" sldId="720"/>
            <ac:spMk id="2" creationId="{6700ECF9-7CE6-1F5A-BE99-D680D05661E7}"/>
          </ac:spMkLst>
        </pc:spChg>
        <pc:spChg chg="add mod">
          <ac:chgData name="Prevezianos, Andreas" userId="a03bf074-9d4a-49b4-8f85-c6ec54bd5c68" providerId="ADAL" clId="{F3106719-1CC3-4BF0-B296-D258BA366D53}" dt="2026-01-09T17:03:30.734" v="270" actId="255"/>
          <ac:spMkLst>
            <pc:docMk/>
            <pc:sldMk cId="1787713110" sldId="720"/>
            <ac:spMk id="6" creationId="{3DDDF7FF-3ED2-26FD-526D-6F53EAD819FF}"/>
          </ac:spMkLst>
        </pc:spChg>
        <pc:picChg chg="mod">
          <ac:chgData name="Prevezianos, Andreas" userId="a03bf074-9d4a-49b4-8f85-c6ec54bd5c68" providerId="ADAL" clId="{F3106719-1CC3-4BF0-B296-D258BA366D53}" dt="2026-01-09T17:01:35.466" v="216"/>
          <ac:picMkLst>
            <pc:docMk/>
            <pc:sldMk cId="1787713110" sldId="720"/>
            <ac:picMk id="28" creationId="{D6EF6F49-81B2-B1C9-CAC7-F1795A22AE1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39B13-9038-F636-4D40-F8A2C4001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10B6B8-6CEC-FE66-7A43-21CAB910A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C617A-F7E2-2458-F973-F619364EA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8D359-DCE3-1D99-1C7F-50D28A712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A7C77-5442-42E5-8016-BA22FADA88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13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A7C77-5442-42E5-8016-BA22FADA88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33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A7C77-5442-42E5-8016-BA22FADA88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69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A7C77-5442-42E5-8016-BA22FADA88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95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D551F-4976-B4BA-1C94-682B49E23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45022C-DEDD-C357-ED3D-47277B058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C53CB-732D-3B89-87F2-1A8B020EA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BBBE0-03C7-7DE0-7D53-543EF8538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A7C77-5442-42E5-8016-BA22FADA88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0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D34B6-6AD2-6F23-12A1-58BE3CAF9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427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A6B98C-7117-4ECB-83DE-F5C27FB0E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93951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7FD32-FE51-168A-3A5B-B0260D130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856B-A7D0-4125-8EAD-3BAE6AF4E2CD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EFA2-ED82-0562-5A79-212DD5DE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D66D4-CA3A-6CF9-B9BF-5646E654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54A1-DA60-474B-A1B4-C74704FE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01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55A58-A914-0B97-486D-FC3946BE9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723D5-26D0-90CD-7D24-508191867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BA687-C05F-D216-6C25-1415046F0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856B-A7D0-4125-8EAD-3BAE6AF4E2CD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A8454-987F-86F2-A299-902E38DC7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3FBD3-CBAC-2032-1181-74E7BA7F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54A1-DA60-474B-A1B4-C74704FE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5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A050F5-58DE-258E-B166-E6C7F0A582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B282D9-EB41-1052-153F-9C3D7AF4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81E6-12DC-FA84-43E2-886BAA70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856B-A7D0-4125-8EAD-3BAE6AF4E2CD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8F9E8-7B95-55B7-27BF-81C9377E0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CF2D5-BE9F-100C-241A-7CD5BB90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54A1-DA60-474B-A1B4-C74704FE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AD85-9A71-123A-ACE4-FDEC71F4C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EBD36-66B9-7DE5-3287-8E8D62E5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561A3-5BF3-7976-9C5B-16274DB6A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856B-A7D0-4125-8EAD-3BAE6AF4E2CD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F1F1D-CE52-D76E-34A0-FFFE4D914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080C2-6DFC-3C4E-E0F2-498DE59B7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54A1-DA60-474B-A1B4-C74704FE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0D5D2-CA9A-3AE7-B521-26647A2BA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C0C0B-B513-251A-248B-A38A2657B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531E0-923C-9A75-4DA6-FC02CC16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856B-A7D0-4125-8EAD-3BAE6AF4E2CD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26175-F611-9C36-9A90-20F8D650F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E113A-A149-51B3-4AAE-B776CD62E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54A1-DA60-474B-A1B4-C74704FE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2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E744-B371-96EB-0F43-9B135BFA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33B34-F08A-E80A-899D-9242B081C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4A4FD-DEFD-2473-C608-EE554C371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319D8-2BE5-5F17-3F3D-30316BDF2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856B-A7D0-4125-8EAD-3BAE6AF4E2CD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89431-5A1F-D273-27EA-1824ADFEF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D3CBC-C45E-1975-7B9D-992A0E821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54A1-DA60-474B-A1B4-C74704FE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0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82CCE-76F0-DD2C-F0D5-C3241130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B3E6D-AE46-9C0F-7235-104BCA4F5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DBA98-B7C7-E5CB-6F8C-1C18E4B1C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300EBD-BBC9-2A3C-FF91-A457F6EEDC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39DC7C-36C0-AA03-6B1B-9B9B3A5F1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4D0306-E9B0-F71F-BBDF-E390E58A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856B-A7D0-4125-8EAD-3BAE6AF4E2CD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B3E558-5F4F-7908-B586-8612E5234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046A38-13CE-F199-CB4C-6191E7AA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54A1-DA60-474B-A1B4-C74704FE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5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3E07A-3897-53F5-F12F-283E9C90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8F99A3-71E6-4A90-0B8B-BB9FA49C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856B-A7D0-4125-8EAD-3BAE6AF4E2CD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846D3-EDDE-EDE5-B08E-20BCA702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48322-8878-5B63-35E4-AD8C58AB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54A1-DA60-474B-A1B4-C74704FE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4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6BD0A-8B39-30C3-CFCB-A9513B8F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856B-A7D0-4125-8EAD-3BAE6AF4E2CD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DB5E44-D897-EE3D-5986-D32BAA1E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281E-C57D-15E3-1F10-6E8942CE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54A1-DA60-474B-A1B4-C74704FE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1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0EB42-1C15-1BDB-1603-CE2196B6A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41499-4062-0ADC-E6B5-BED16B933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2A14D-C98A-E4F6-63E9-F40938923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4CD36-C207-64EE-96AF-05B3D25DE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856B-A7D0-4125-8EAD-3BAE6AF4E2CD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5B265-B80A-ACD9-3820-A41523E7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B9AC3-7C0A-6109-153A-979317DCD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54A1-DA60-474B-A1B4-C74704FE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57F66-8E08-DDDE-4EB3-814E72FA1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C44FA5-70BD-8D0F-CFA9-92086DEB0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B6211-C7FF-4A6E-2854-272AC8E52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70268-EA8E-EFEF-4FC7-DC24A3A3E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856B-A7D0-4125-8EAD-3BAE6AF4E2CD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3F224-1C09-EBA4-2726-9BE9FBB30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BF2C9-5CAD-63F2-38AD-D795A353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54A1-DA60-474B-A1B4-C74704FE7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2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D614C5-878D-28E6-E1FB-6A212CBB3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83" b="93197"/>
          <a:stretch/>
        </p:blipFill>
        <p:spPr>
          <a:xfrm>
            <a:off x="0" y="0"/>
            <a:ext cx="12192000" cy="1097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1CAF3D-6A1E-125D-90C4-3E3843B1470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27104"/>
            <a:ext cx="2038350" cy="411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31FAA3-EDFE-CA96-03AF-61A8A46CA61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381000"/>
            <a:ext cx="355600" cy="3556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01121F-3156-448D-5D49-B9A49C6BA53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7868" y="73819"/>
            <a:ext cx="10515600" cy="992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5B4E4-E708-310C-85CF-B94F0EFF54D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F1D66-0EE0-D738-2BCB-C40164EF5CF8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0856B-A7D0-4125-8EAD-3BAE6AF4E2CD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EEFD7-43E6-4D3F-E4BC-F75B3FEC1CD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B92CA-AA07-578B-0B57-04AAE8674FA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054A1-DA60-474B-A1B4-C74704FE7F09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4182B2-3FDD-0C48-591C-FF86A44DABD2}"/>
              </a:ext>
            </a:extLst>
          </p:cNvPr>
          <p:cNvGrpSpPr/>
          <p:nvPr userDrawn="1"/>
        </p:nvGrpSpPr>
        <p:grpSpPr>
          <a:xfrm>
            <a:off x="0" y="1066688"/>
            <a:ext cx="12192000" cy="61939"/>
            <a:chOff x="1219200" y="5943600"/>
            <a:chExt cx="10972800" cy="9144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602FF2-F24B-1D04-1B74-D9DA91082C40}"/>
                </a:ext>
              </a:extLst>
            </p:cNvPr>
            <p:cNvSpPr>
              <a:spLocks/>
            </p:cNvSpPr>
            <p:nvPr/>
          </p:nvSpPr>
          <p:spPr>
            <a:xfrm>
              <a:off x="1219200" y="5943600"/>
              <a:ext cx="1828800" cy="914400"/>
            </a:xfrm>
            <a:prstGeom prst="rect">
              <a:avLst/>
            </a:prstGeom>
            <a:solidFill>
              <a:srgbClr val="FFD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F6BD20-83E4-9196-6948-4DC33BB5C7A6}"/>
                </a:ext>
              </a:extLst>
            </p:cNvPr>
            <p:cNvSpPr>
              <a:spLocks/>
            </p:cNvSpPr>
            <p:nvPr/>
          </p:nvSpPr>
          <p:spPr>
            <a:xfrm>
              <a:off x="3048000" y="5943600"/>
              <a:ext cx="1828800" cy="914400"/>
            </a:xfrm>
            <a:prstGeom prst="rect">
              <a:avLst/>
            </a:prstGeom>
            <a:solidFill>
              <a:srgbClr val="7D55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5A62CF-01AB-AA51-310A-2E25EA4D22B0}"/>
                </a:ext>
              </a:extLst>
            </p:cNvPr>
            <p:cNvSpPr>
              <a:spLocks/>
            </p:cNvSpPr>
            <p:nvPr/>
          </p:nvSpPr>
          <p:spPr>
            <a:xfrm>
              <a:off x="4876800" y="5943600"/>
              <a:ext cx="1828800" cy="914400"/>
            </a:xfrm>
            <a:prstGeom prst="rect">
              <a:avLst/>
            </a:prstGeom>
            <a:solidFill>
              <a:srgbClr val="0072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B14220-ED6C-C58C-036A-3B7051B13F74}"/>
                </a:ext>
              </a:extLst>
            </p:cNvPr>
            <p:cNvSpPr>
              <a:spLocks/>
            </p:cNvSpPr>
            <p:nvPr/>
          </p:nvSpPr>
          <p:spPr>
            <a:xfrm>
              <a:off x="8534400" y="5943600"/>
              <a:ext cx="1828800" cy="914400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6CDBCA-479D-C2E1-D6C7-59A219F0E183}"/>
                </a:ext>
              </a:extLst>
            </p:cNvPr>
            <p:cNvSpPr>
              <a:spLocks/>
            </p:cNvSpPr>
            <p:nvPr/>
          </p:nvSpPr>
          <p:spPr>
            <a:xfrm>
              <a:off x="6705600" y="5943600"/>
              <a:ext cx="1828800" cy="914400"/>
            </a:xfrm>
            <a:prstGeom prst="rect">
              <a:avLst/>
            </a:prstGeom>
            <a:solidFill>
              <a:srgbClr val="FE5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3813EF-2EAF-1580-08D6-4CBB9482042B}"/>
                </a:ext>
              </a:extLst>
            </p:cNvPr>
            <p:cNvSpPr>
              <a:spLocks/>
            </p:cNvSpPr>
            <p:nvPr/>
          </p:nvSpPr>
          <p:spPr>
            <a:xfrm>
              <a:off x="10363200" y="5943600"/>
              <a:ext cx="1828800" cy="914400"/>
            </a:xfrm>
            <a:prstGeom prst="rect">
              <a:avLst/>
            </a:prstGeom>
            <a:solidFill>
              <a:srgbClr val="43B02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11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7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27.emf"/><Relationship Id="rId10" Type="http://schemas.openxmlformats.org/officeDocument/2006/relationships/image" Target="../media/image29.svg"/><Relationship Id="rId4" Type="http://schemas.openxmlformats.org/officeDocument/2006/relationships/image" Target="../media/image26.emf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5" Type="http://schemas.openxmlformats.org/officeDocument/2006/relationships/image" Target="../media/image58.svg"/><Relationship Id="rId2" Type="http://schemas.openxmlformats.org/officeDocument/2006/relationships/image" Target="../media/image38.emf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24" Type="http://schemas.openxmlformats.org/officeDocument/2006/relationships/image" Target="../media/image57.png"/><Relationship Id="rId5" Type="http://schemas.openxmlformats.org/officeDocument/2006/relationships/image" Target="../media/image6.png"/><Relationship Id="rId15" Type="http://schemas.openxmlformats.org/officeDocument/2006/relationships/image" Target="../media/image48.svg"/><Relationship Id="rId23" Type="http://schemas.openxmlformats.org/officeDocument/2006/relationships/image" Target="../media/image56.svg"/><Relationship Id="rId28" Type="http://schemas.openxmlformats.org/officeDocument/2006/relationships/image" Target="../media/image59.pn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5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42F51-039F-DD08-BC96-2FCA1D4A6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6EF6F49-81B2-B1C9-CAC7-F1795A22AE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728" r="31231" b="9753"/>
          <a:stretch>
            <a:fillRect/>
          </a:stretch>
        </p:blipFill>
        <p:spPr>
          <a:xfrm>
            <a:off x="-1" y="1128409"/>
            <a:ext cx="973903" cy="5170784"/>
          </a:xfrm>
          <a:custGeom>
            <a:avLst/>
            <a:gdLst>
              <a:gd name="csX0" fmla="*/ 171015 w 973903"/>
              <a:gd name="csY0" fmla="*/ 0 h 5170784"/>
              <a:gd name="csX1" fmla="*/ 586581 w 973903"/>
              <a:gd name="csY1" fmla="*/ 0 h 5170784"/>
              <a:gd name="csX2" fmla="*/ 586582 w 973903"/>
              <a:gd name="csY2" fmla="*/ 1 h 5170784"/>
              <a:gd name="csX3" fmla="*/ 588781 w 973903"/>
              <a:gd name="csY3" fmla="*/ 1 h 5170784"/>
              <a:gd name="csX4" fmla="*/ 630022 w 973903"/>
              <a:gd name="csY4" fmla="*/ 85550 h 5170784"/>
              <a:gd name="csX5" fmla="*/ 711527 w 973903"/>
              <a:gd name="csY5" fmla="*/ 295406 h 5170784"/>
              <a:gd name="csX6" fmla="*/ 973903 w 973903"/>
              <a:gd name="csY6" fmla="*/ 2636247 h 5170784"/>
              <a:gd name="csX7" fmla="*/ 711527 w 973903"/>
              <a:gd name="csY7" fmla="*/ 4977088 h 5170784"/>
              <a:gd name="csX8" fmla="*/ 636298 w 973903"/>
              <a:gd name="csY8" fmla="*/ 5170784 h 5170784"/>
              <a:gd name="csX9" fmla="*/ 1 w 973903"/>
              <a:gd name="csY9" fmla="*/ 5170784 h 5170784"/>
              <a:gd name="csX10" fmla="*/ 1 w 973903"/>
              <a:gd name="csY10" fmla="*/ 4796784 h 5170784"/>
              <a:gd name="csX11" fmla="*/ 0 w 973903"/>
              <a:gd name="csY11" fmla="*/ 4796780 h 5170784"/>
              <a:gd name="csX12" fmla="*/ 0 w 973903"/>
              <a:gd name="csY12" fmla="*/ 475715 h 5170784"/>
              <a:gd name="csX13" fmla="*/ 1 w 973903"/>
              <a:gd name="csY13" fmla="*/ 475711 h 5170784"/>
              <a:gd name="csX14" fmla="*/ 1 w 973903"/>
              <a:gd name="csY14" fmla="*/ 1 h 5170784"/>
              <a:gd name="csX15" fmla="*/ 171014 w 973903"/>
              <a:gd name="csY15" fmla="*/ 1 h 517078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973903" h="5170784">
                <a:moveTo>
                  <a:pt x="171015" y="0"/>
                </a:moveTo>
                <a:lnTo>
                  <a:pt x="586581" y="0"/>
                </a:lnTo>
                <a:lnTo>
                  <a:pt x="586582" y="1"/>
                </a:lnTo>
                <a:lnTo>
                  <a:pt x="588781" y="1"/>
                </a:lnTo>
                <a:lnTo>
                  <a:pt x="630022" y="85550"/>
                </a:lnTo>
                <a:lnTo>
                  <a:pt x="711527" y="295406"/>
                </a:lnTo>
                <a:cubicBezTo>
                  <a:pt x="869826" y="802712"/>
                  <a:pt x="973903" y="1661824"/>
                  <a:pt x="973903" y="2636247"/>
                </a:cubicBezTo>
                <a:cubicBezTo>
                  <a:pt x="973903" y="3610670"/>
                  <a:pt x="869826" y="4469783"/>
                  <a:pt x="711527" y="4977088"/>
                </a:cubicBezTo>
                <a:lnTo>
                  <a:pt x="636298" y="5170784"/>
                </a:lnTo>
                <a:lnTo>
                  <a:pt x="1" y="5170784"/>
                </a:lnTo>
                <a:lnTo>
                  <a:pt x="1" y="4796784"/>
                </a:lnTo>
                <a:lnTo>
                  <a:pt x="0" y="4796780"/>
                </a:lnTo>
                <a:lnTo>
                  <a:pt x="0" y="475715"/>
                </a:lnTo>
                <a:lnTo>
                  <a:pt x="1" y="475711"/>
                </a:lnTo>
                <a:lnTo>
                  <a:pt x="1" y="1"/>
                </a:lnTo>
                <a:lnTo>
                  <a:pt x="171014" y="1"/>
                </a:lnTo>
                <a:close/>
              </a:path>
            </a:pathLst>
          </a:custGeom>
        </p:spPr>
      </p:pic>
      <p:pic>
        <p:nvPicPr>
          <p:cNvPr id="12" name="Google Shape;100;p1">
            <a:extLst>
              <a:ext uri="{FF2B5EF4-FFF2-40B4-BE49-F238E27FC236}">
                <a16:creationId xmlns:a16="http://schemas.microsoft.com/office/drawing/2014/main" id="{F7C825CC-9693-D1F3-1ADB-7558701961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1930" b="1753"/>
          <a:stretch/>
        </p:blipFill>
        <p:spPr>
          <a:xfrm>
            <a:off x="0" y="6280483"/>
            <a:ext cx="12192000" cy="5775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0ECF9-7CE6-1F5A-BE99-D680D056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893" y="73819"/>
            <a:ext cx="8632806" cy="992870"/>
          </a:xfrm>
        </p:spPr>
        <p:txBody>
          <a:bodyPr>
            <a:normAutofit/>
          </a:bodyPr>
          <a:lstStyle/>
          <a:p>
            <a:pPr algn="ctr">
              <a:buClrTx/>
            </a:pPr>
            <a:r>
              <a:rPr lang="en-US" sz="3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Connecticut Grid Resilience Assessment</a:t>
            </a:r>
            <a:r>
              <a:rPr lang="en-US" sz="3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br>
              <a:rPr lang="en-US" sz="3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Strategic Guide for Key Stakeholders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oogle Shape;188;p9">
            <a:extLst>
              <a:ext uri="{FF2B5EF4-FFF2-40B4-BE49-F238E27FC236}">
                <a16:creationId xmlns:a16="http://schemas.microsoft.com/office/drawing/2014/main" id="{267CD800-A8FA-826E-8BDD-3B19202E9F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7517" y="1128409"/>
            <a:ext cx="974008" cy="5180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7;p1" descr="Logo&#10;&#10;Description automatically generated">
            <a:extLst>
              <a:ext uri="{FF2B5EF4-FFF2-40B4-BE49-F238E27FC236}">
                <a16:creationId xmlns:a16="http://schemas.microsoft.com/office/drawing/2014/main" id="{1CDBA587-38B0-0873-6FF6-9AABE70AE7A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936" y="117740"/>
            <a:ext cx="823957" cy="82395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DDF7FF-3ED2-26FD-526D-6F53EAD819FF}"/>
              </a:ext>
            </a:extLst>
          </p:cNvPr>
          <p:cNvSpPr txBox="1">
            <a:spLocks/>
          </p:cNvSpPr>
          <p:nvPr/>
        </p:nvSpPr>
        <p:spPr>
          <a:xfrm>
            <a:off x="2482487" y="1722437"/>
            <a:ext cx="6838493" cy="513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5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</a:pPr>
            <a:br>
              <a:rPr lang="en-US" sz="2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b="1" u="sng" kern="100" dirty="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Brief submitted by</a:t>
            </a:r>
            <a:br>
              <a:rPr lang="en-US" sz="2000" b="1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b="1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Dr. Emmanouil Anagnostou</a:t>
            </a:r>
            <a:br>
              <a:rPr lang="en-US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Dr. Eleanor Shoreman-Ouimet</a:t>
            </a:r>
            <a:br>
              <a:rPr lang="en-US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Dr. Francesco Rouhana</a:t>
            </a:r>
            <a:br>
              <a:rPr lang="en-US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Andreas Prevezianos</a:t>
            </a:r>
            <a:br>
              <a:rPr lang="en-US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2000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buClrTx/>
            </a:pPr>
            <a:r>
              <a:rPr lang="en-US" sz="2000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Jan. 15, 2026</a:t>
            </a:r>
          </a:p>
          <a:p>
            <a:pPr algn="ctr">
              <a:buClrTx/>
            </a:pPr>
            <a:endParaRPr lang="en-US" sz="2000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buClrTx/>
            </a:pPr>
            <a:endParaRPr lang="en-US" sz="2000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ClrTx/>
            </a:pPr>
            <a:r>
              <a:rPr lang="en-US" sz="2000" b="1" u="sng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Presented by</a:t>
            </a:r>
          </a:p>
          <a:p>
            <a:pPr marL="0" indent="0" algn="ctr">
              <a:buClrTx/>
            </a:pPr>
            <a:r>
              <a:rPr lang="en-US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Dr. Francesco Rouhana</a:t>
            </a:r>
            <a:endParaRPr lang="en-US" sz="2000" b="1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ClrTx/>
            </a:pPr>
            <a:r>
              <a:rPr lang="en-US" sz="20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Andreas Prevezianos</a:t>
            </a:r>
          </a:p>
          <a:p>
            <a:pPr algn="ctr">
              <a:buClrTx/>
            </a:pPr>
            <a:endParaRPr lang="en-US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713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3EE83-4EA0-671C-8A7D-9976FC0D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24559-4537-DBFD-2A92-4E3719659D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" t="1208" r="2634"/>
          <a:stretch>
            <a:fillRect/>
          </a:stretch>
        </p:blipFill>
        <p:spPr>
          <a:xfrm>
            <a:off x="7050597" y="3082022"/>
            <a:ext cx="5131877" cy="3390792"/>
          </a:xfrm>
          <a:custGeom>
            <a:avLst/>
            <a:gdLst>
              <a:gd name="csX0" fmla="*/ 2033966 w 5563310"/>
              <a:gd name="csY0" fmla="*/ 1 h 3734850"/>
              <a:gd name="csX1" fmla="*/ 5563307 w 5563310"/>
              <a:gd name="csY1" fmla="*/ 516371 h 3734850"/>
              <a:gd name="csX2" fmla="*/ 5563310 w 5563310"/>
              <a:gd name="csY2" fmla="*/ 516373 h 3734850"/>
              <a:gd name="csX3" fmla="*/ 5563310 w 5563310"/>
              <a:gd name="csY3" fmla="*/ 2526599 h 3734850"/>
              <a:gd name="csX4" fmla="*/ 5529887 w 5563310"/>
              <a:gd name="csY4" fmla="*/ 2616020 h 3734850"/>
              <a:gd name="csX5" fmla="*/ 4895885 w 5563310"/>
              <a:gd name="csY5" fmla="*/ 3570426 h 3734850"/>
              <a:gd name="csX6" fmla="*/ 4583084 w 5563310"/>
              <a:gd name="csY6" fmla="*/ 3704098 h 3734850"/>
              <a:gd name="csX7" fmla="*/ 4464104 w 5563310"/>
              <a:gd name="csY7" fmla="*/ 3734850 h 3734850"/>
              <a:gd name="csX8" fmla="*/ 1101743 w 5563310"/>
              <a:gd name="csY8" fmla="*/ 3734850 h 3734850"/>
              <a:gd name="csX9" fmla="*/ 950371 w 5563310"/>
              <a:gd name="csY9" fmla="*/ 3683497 h 3734850"/>
              <a:gd name="csX10" fmla="*/ 10665 w 5563310"/>
              <a:gd name="csY10" fmla="*/ 1563416 h 3734850"/>
              <a:gd name="csX11" fmla="*/ 1316704 w 5563310"/>
              <a:gd name="csY11" fmla="*/ 43104 h 3734850"/>
              <a:gd name="csX12" fmla="*/ 2033966 w 5563310"/>
              <a:gd name="csY12" fmla="*/ 1 h 3734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563310" h="3734850">
                <a:moveTo>
                  <a:pt x="2033966" y="1"/>
                </a:moveTo>
                <a:cubicBezTo>
                  <a:pt x="3165512" y="413"/>
                  <a:pt x="4920792" y="211649"/>
                  <a:pt x="5563307" y="516371"/>
                </a:cubicBezTo>
                <a:lnTo>
                  <a:pt x="5563310" y="516373"/>
                </a:lnTo>
                <a:lnTo>
                  <a:pt x="5563310" y="2526599"/>
                </a:lnTo>
                <a:lnTo>
                  <a:pt x="5529887" y="2616020"/>
                </a:lnTo>
                <a:cubicBezTo>
                  <a:pt x="5354723" y="3050450"/>
                  <a:pt x="5126630" y="3420101"/>
                  <a:pt x="4895885" y="3570426"/>
                </a:cubicBezTo>
                <a:cubicBezTo>
                  <a:pt x="4818971" y="3620535"/>
                  <a:pt x="4712358" y="3665110"/>
                  <a:pt x="4583084" y="3704098"/>
                </a:cubicBezTo>
                <a:lnTo>
                  <a:pt x="4464104" y="3734850"/>
                </a:lnTo>
                <a:lnTo>
                  <a:pt x="1101743" y="3734850"/>
                </a:lnTo>
                <a:lnTo>
                  <a:pt x="950371" y="3683497"/>
                </a:lnTo>
                <a:cubicBezTo>
                  <a:pt x="136167" y="3348995"/>
                  <a:pt x="-50392" y="2170148"/>
                  <a:pt x="10665" y="1563416"/>
                </a:cubicBezTo>
                <a:cubicBezTo>
                  <a:pt x="71721" y="956684"/>
                  <a:pt x="363168" y="200420"/>
                  <a:pt x="1316704" y="43104"/>
                </a:cubicBezTo>
                <a:cubicBezTo>
                  <a:pt x="1495492" y="13607"/>
                  <a:pt x="1744291" y="-104"/>
                  <a:pt x="2033966" y="1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6CBAFE-FCD2-1061-A21B-EE4E497D02C3}"/>
              </a:ext>
            </a:extLst>
          </p:cNvPr>
          <p:cNvSpPr txBox="1"/>
          <p:nvPr/>
        </p:nvSpPr>
        <p:spPr>
          <a:xfrm>
            <a:off x="1021529" y="1434075"/>
            <a:ext cx="10657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ptos" panose="020B0004020202020204" pitchFamily="34" charset="0"/>
              </a:rPr>
              <a:t>Connecticut </a:t>
            </a:r>
            <a:r>
              <a:rPr lang="en-US" sz="2000" dirty="0">
                <a:latin typeface="Aptos" panose="020B0004020202020204" pitchFamily="34" charset="0"/>
              </a:rPr>
              <a:t>is expected to face more frequent severe storms and longer, costlier outages.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C54303-7EA9-757C-C0BC-1F65CD8D49C8}"/>
              </a:ext>
            </a:extLst>
          </p:cNvPr>
          <p:cNvSpPr txBox="1"/>
          <p:nvPr/>
        </p:nvSpPr>
        <p:spPr>
          <a:xfrm>
            <a:off x="262633" y="3231865"/>
            <a:ext cx="71794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b="1" u="sng" dirty="0">
                <a:highlight>
                  <a:srgbClr val="00FFFF"/>
                </a:highlight>
                <a:latin typeface="Aptos" panose="020B0004020202020204" pitchFamily="34" charset="0"/>
              </a:rPr>
              <a:t>GRACI Guide </a:t>
            </a:r>
            <a:r>
              <a:rPr lang="en-US" sz="1800" u="sng" dirty="0">
                <a:highlight>
                  <a:srgbClr val="00FFFF"/>
                </a:highlight>
                <a:latin typeface="Aptos" panose="020B0004020202020204" pitchFamily="34" charset="0"/>
              </a:rPr>
              <a:t>(Grid Resilience Analysis and Climate Change Impacts):</a:t>
            </a:r>
            <a:endParaRPr lang="en-US" sz="1800" u="sng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</a:rPr>
              <a:t>Downscaled climate projections + historical outage records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</a:rPr>
              <a:t>Customer surveys + social vulnerability mapping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</a:rPr>
              <a:t>Infrastructure impact &amp; restoration modeling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</a:rPr>
              <a:t>Distributed energy resources (DER)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EFC61C-7D7C-9F85-0CC5-3C96E4C151C1}"/>
              </a:ext>
            </a:extLst>
          </p:cNvPr>
          <p:cNvSpPr txBox="1"/>
          <p:nvPr/>
        </p:nvSpPr>
        <p:spPr>
          <a:xfrm>
            <a:off x="1459424" y="5421605"/>
            <a:ext cx="5591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ptos" panose="020B0004020202020204" pitchFamily="34" charset="0"/>
              </a:rPr>
              <a:t>Delivers equity-focused guidance on where to invest for grid resilience</a:t>
            </a:r>
          </a:p>
        </p:txBody>
      </p:sp>
      <p:pic>
        <p:nvPicPr>
          <p:cNvPr id="11" name="Graphic 10" descr="Flag1 with solid fill">
            <a:extLst>
              <a:ext uri="{FF2B5EF4-FFF2-40B4-BE49-F238E27FC236}">
                <a16:creationId xmlns:a16="http://schemas.microsoft.com/office/drawing/2014/main" id="{D6B91C3F-D4D5-684D-0B35-7932E621D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199" y="1283918"/>
            <a:ext cx="591330" cy="5913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78B8F9-B174-82DA-B6AD-8D9721156452}"/>
              </a:ext>
            </a:extLst>
          </p:cNvPr>
          <p:cNvSpPr txBox="1"/>
          <p:nvPr/>
        </p:nvSpPr>
        <p:spPr>
          <a:xfrm>
            <a:off x="801553" y="2723181"/>
            <a:ext cx="10755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ptos" panose="020B0004020202020204" pitchFamily="34" charset="0"/>
              </a:rPr>
              <a:t>New funding/regulatory tools </a:t>
            </a:r>
            <a:r>
              <a:rPr lang="en-US" sz="2000" dirty="0">
                <a:latin typeface="Aptos" panose="020B0004020202020204" pitchFamily="34" charset="0"/>
              </a:rPr>
              <a:t>can prioritize the most vulnerable/high-exposure communities.</a:t>
            </a:r>
          </a:p>
        </p:txBody>
      </p:sp>
      <p:pic>
        <p:nvPicPr>
          <p:cNvPr id="24" name="Graphic 23" descr="Scales of justice with solid fill">
            <a:extLst>
              <a:ext uri="{FF2B5EF4-FFF2-40B4-BE49-F238E27FC236}">
                <a16:creationId xmlns:a16="http://schemas.microsoft.com/office/drawing/2014/main" id="{B7058CE6-AAA9-C046-0FC6-5E104F56C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973" y="5288467"/>
            <a:ext cx="822680" cy="822680"/>
          </a:xfrm>
          <a:prstGeom prst="rect">
            <a:avLst/>
          </a:prstGeom>
        </p:spPr>
      </p:pic>
      <p:pic>
        <p:nvPicPr>
          <p:cNvPr id="26" name="Graphic 25" descr="Court with solid fill">
            <a:extLst>
              <a:ext uri="{FF2B5EF4-FFF2-40B4-BE49-F238E27FC236}">
                <a16:creationId xmlns:a16="http://schemas.microsoft.com/office/drawing/2014/main" id="{4DBB67B8-C050-97F2-CC7C-070295722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0653" y="1909681"/>
            <a:ext cx="591329" cy="59132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B28A236-3031-743E-9DBC-5F4428C0AC4C}"/>
              </a:ext>
            </a:extLst>
          </p:cNvPr>
          <p:cNvSpPr txBox="1"/>
          <p:nvPr/>
        </p:nvSpPr>
        <p:spPr>
          <a:xfrm>
            <a:off x="2073146" y="2015326"/>
            <a:ext cx="9328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PURA</a:t>
            </a:r>
            <a:r>
              <a:rPr lang="en-US" sz="2000" dirty="0"/>
              <a:t> mandates utilities align plans and projects with the Resilience Framework.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30" name="Graphic 29" descr="Blueprint with solid fill">
            <a:extLst>
              <a:ext uri="{FF2B5EF4-FFF2-40B4-BE49-F238E27FC236}">
                <a16:creationId xmlns:a16="http://schemas.microsoft.com/office/drawing/2014/main" id="{D6FF03D1-A1A7-9E11-9D68-2498CFFCF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2633" y="2725318"/>
            <a:ext cx="591331" cy="591331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76E279C-C4DD-6F58-91C1-75B499E355CE}"/>
              </a:ext>
            </a:extLst>
          </p:cNvPr>
          <p:cNvSpPr/>
          <p:nvPr/>
        </p:nvSpPr>
        <p:spPr>
          <a:xfrm>
            <a:off x="84999" y="1183708"/>
            <a:ext cx="3277633" cy="4184705"/>
          </a:xfrm>
          <a:custGeom>
            <a:avLst/>
            <a:gdLst>
              <a:gd name="csX0" fmla="*/ 616074 w 3172461"/>
              <a:gd name="csY0" fmla="*/ 0 h 4717735"/>
              <a:gd name="csX1" fmla="*/ 134293 w 3172461"/>
              <a:gd name="csY1" fmla="*/ 127820 h 4717735"/>
              <a:gd name="csX2" fmla="*/ 134293 w 3172461"/>
              <a:gd name="csY2" fmla="*/ 589936 h 4717735"/>
              <a:gd name="csX3" fmla="*/ 498087 w 3172461"/>
              <a:gd name="csY3" fmla="*/ 993058 h 4717735"/>
              <a:gd name="csX4" fmla="*/ 1265003 w 3172461"/>
              <a:gd name="csY4" fmla="*/ 1229033 h 4717735"/>
              <a:gd name="csX5" fmla="*/ 1412487 w 3172461"/>
              <a:gd name="csY5" fmla="*/ 1494504 h 4717735"/>
              <a:gd name="csX6" fmla="*/ 704564 w 3172461"/>
              <a:gd name="csY6" fmla="*/ 1602658 h 4717735"/>
              <a:gd name="csX7" fmla="*/ 212951 w 3172461"/>
              <a:gd name="csY7" fmla="*/ 1750142 h 4717735"/>
              <a:gd name="csX8" fmla="*/ 65468 w 3172461"/>
              <a:gd name="csY8" fmla="*/ 2517058 h 4717735"/>
              <a:gd name="csX9" fmla="*/ 311274 w 3172461"/>
              <a:gd name="csY9" fmla="*/ 3942736 h 4717735"/>
              <a:gd name="csX10" fmla="*/ 3172461 w 3172461"/>
              <a:gd name="csY10" fmla="*/ 4621162 h 4717735"/>
              <a:gd name="csX0" fmla="*/ 616074 w 3172461"/>
              <a:gd name="csY0" fmla="*/ 0 h 4717735"/>
              <a:gd name="csX1" fmla="*/ 134293 w 3172461"/>
              <a:gd name="csY1" fmla="*/ 127820 h 4717735"/>
              <a:gd name="csX2" fmla="*/ 134293 w 3172461"/>
              <a:gd name="csY2" fmla="*/ 589936 h 4717735"/>
              <a:gd name="csX3" fmla="*/ 498087 w 3172461"/>
              <a:gd name="csY3" fmla="*/ 993058 h 4717735"/>
              <a:gd name="csX4" fmla="*/ 1255171 w 3172461"/>
              <a:gd name="csY4" fmla="*/ 1130710 h 4717735"/>
              <a:gd name="csX5" fmla="*/ 1412487 w 3172461"/>
              <a:gd name="csY5" fmla="*/ 1494504 h 4717735"/>
              <a:gd name="csX6" fmla="*/ 704564 w 3172461"/>
              <a:gd name="csY6" fmla="*/ 1602658 h 4717735"/>
              <a:gd name="csX7" fmla="*/ 212951 w 3172461"/>
              <a:gd name="csY7" fmla="*/ 1750142 h 4717735"/>
              <a:gd name="csX8" fmla="*/ 65468 w 3172461"/>
              <a:gd name="csY8" fmla="*/ 2517058 h 4717735"/>
              <a:gd name="csX9" fmla="*/ 311274 w 3172461"/>
              <a:gd name="csY9" fmla="*/ 3942736 h 4717735"/>
              <a:gd name="csX10" fmla="*/ 3172461 w 3172461"/>
              <a:gd name="csY10" fmla="*/ 4621162 h 4717735"/>
              <a:gd name="csX0" fmla="*/ 616074 w 3172461"/>
              <a:gd name="csY0" fmla="*/ 0 h 4717735"/>
              <a:gd name="csX1" fmla="*/ 134293 w 3172461"/>
              <a:gd name="csY1" fmla="*/ 127820 h 4717735"/>
              <a:gd name="csX2" fmla="*/ 134293 w 3172461"/>
              <a:gd name="csY2" fmla="*/ 589936 h 4717735"/>
              <a:gd name="csX3" fmla="*/ 498087 w 3172461"/>
              <a:gd name="csY3" fmla="*/ 993058 h 4717735"/>
              <a:gd name="csX4" fmla="*/ 1255171 w 3172461"/>
              <a:gd name="csY4" fmla="*/ 1130710 h 4717735"/>
              <a:gd name="csX5" fmla="*/ 1323997 w 3172461"/>
              <a:gd name="csY5" fmla="*/ 1484672 h 4717735"/>
              <a:gd name="csX6" fmla="*/ 704564 w 3172461"/>
              <a:gd name="csY6" fmla="*/ 1602658 h 4717735"/>
              <a:gd name="csX7" fmla="*/ 212951 w 3172461"/>
              <a:gd name="csY7" fmla="*/ 1750142 h 4717735"/>
              <a:gd name="csX8" fmla="*/ 65468 w 3172461"/>
              <a:gd name="csY8" fmla="*/ 2517058 h 4717735"/>
              <a:gd name="csX9" fmla="*/ 311274 w 3172461"/>
              <a:gd name="csY9" fmla="*/ 3942736 h 4717735"/>
              <a:gd name="csX10" fmla="*/ 3172461 w 3172461"/>
              <a:gd name="csY10" fmla="*/ 4621162 h 4717735"/>
              <a:gd name="csX0" fmla="*/ 616074 w 3172461"/>
              <a:gd name="csY0" fmla="*/ 0 h 4717735"/>
              <a:gd name="csX1" fmla="*/ 134293 w 3172461"/>
              <a:gd name="csY1" fmla="*/ 127820 h 4717735"/>
              <a:gd name="csX2" fmla="*/ 134293 w 3172461"/>
              <a:gd name="csY2" fmla="*/ 589936 h 4717735"/>
              <a:gd name="csX3" fmla="*/ 498087 w 3172461"/>
              <a:gd name="csY3" fmla="*/ 993058 h 4717735"/>
              <a:gd name="csX4" fmla="*/ 1255171 w 3172461"/>
              <a:gd name="csY4" fmla="*/ 1130710 h 4717735"/>
              <a:gd name="csX5" fmla="*/ 1461649 w 3172461"/>
              <a:gd name="csY5" fmla="*/ 1474840 h 4717735"/>
              <a:gd name="csX6" fmla="*/ 704564 w 3172461"/>
              <a:gd name="csY6" fmla="*/ 1602658 h 4717735"/>
              <a:gd name="csX7" fmla="*/ 212951 w 3172461"/>
              <a:gd name="csY7" fmla="*/ 1750142 h 4717735"/>
              <a:gd name="csX8" fmla="*/ 65468 w 3172461"/>
              <a:gd name="csY8" fmla="*/ 2517058 h 4717735"/>
              <a:gd name="csX9" fmla="*/ 311274 w 3172461"/>
              <a:gd name="csY9" fmla="*/ 3942736 h 4717735"/>
              <a:gd name="csX10" fmla="*/ 3172461 w 3172461"/>
              <a:gd name="csY10" fmla="*/ 4621162 h 4717735"/>
              <a:gd name="csX0" fmla="*/ 645455 w 3201842"/>
              <a:gd name="csY0" fmla="*/ 0 h 4717735"/>
              <a:gd name="csX1" fmla="*/ 163674 w 3201842"/>
              <a:gd name="csY1" fmla="*/ 127820 h 4717735"/>
              <a:gd name="csX2" fmla="*/ 163674 w 3201842"/>
              <a:gd name="csY2" fmla="*/ 589936 h 4717735"/>
              <a:gd name="csX3" fmla="*/ 527468 w 3201842"/>
              <a:gd name="csY3" fmla="*/ 993058 h 4717735"/>
              <a:gd name="csX4" fmla="*/ 1284552 w 3201842"/>
              <a:gd name="csY4" fmla="*/ 1130710 h 4717735"/>
              <a:gd name="csX5" fmla="*/ 1491030 w 3201842"/>
              <a:gd name="csY5" fmla="*/ 1474840 h 4717735"/>
              <a:gd name="csX6" fmla="*/ 733945 w 3201842"/>
              <a:gd name="csY6" fmla="*/ 1602658 h 4717735"/>
              <a:gd name="csX7" fmla="*/ 242332 w 3201842"/>
              <a:gd name="csY7" fmla="*/ 1750142 h 4717735"/>
              <a:gd name="csX8" fmla="*/ 94849 w 3201842"/>
              <a:gd name="csY8" fmla="*/ 2517058 h 4717735"/>
              <a:gd name="csX9" fmla="*/ 340655 w 3201842"/>
              <a:gd name="csY9" fmla="*/ 3942736 h 4717735"/>
              <a:gd name="csX10" fmla="*/ 3201842 w 3201842"/>
              <a:gd name="csY10" fmla="*/ 4621162 h 4717735"/>
              <a:gd name="csX0" fmla="*/ 617845 w 3174232"/>
              <a:gd name="csY0" fmla="*/ 0 h 4717735"/>
              <a:gd name="csX1" fmla="*/ 136064 w 3174232"/>
              <a:gd name="csY1" fmla="*/ 127820 h 4717735"/>
              <a:gd name="csX2" fmla="*/ 136064 w 3174232"/>
              <a:gd name="csY2" fmla="*/ 589936 h 4717735"/>
              <a:gd name="csX3" fmla="*/ 499858 w 3174232"/>
              <a:gd name="csY3" fmla="*/ 993058 h 4717735"/>
              <a:gd name="csX4" fmla="*/ 1256942 w 3174232"/>
              <a:gd name="csY4" fmla="*/ 1130710 h 4717735"/>
              <a:gd name="csX5" fmla="*/ 1463420 w 3174232"/>
              <a:gd name="csY5" fmla="*/ 1474840 h 4717735"/>
              <a:gd name="csX6" fmla="*/ 706335 w 3174232"/>
              <a:gd name="csY6" fmla="*/ 1602658 h 4717735"/>
              <a:gd name="csX7" fmla="*/ 244219 w 3174232"/>
              <a:gd name="csY7" fmla="*/ 1759974 h 4717735"/>
              <a:gd name="csX8" fmla="*/ 67239 w 3174232"/>
              <a:gd name="csY8" fmla="*/ 2517058 h 4717735"/>
              <a:gd name="csX9" fmla="*/ 313045 w 3174232"/>
              <a:gd name="csY9" fmla="*/ 3942736 h 4717735"/>
              <a:gd name="csX10" fmla="*/ 3174232 w 3174232"/>
              <a:gd name="csY10" fmla="*/ 4621162 h 4717735"/>
              <a:gd name="csX0" fmla="*/ 573654 w 3130041"/>
              <a:gd name="csY0" fmla="*/ 0 h 4717735"/>
              <a:gd name="csX1" fmla="*/ 91873 w 3130041"/>
              <a:gd name="csY1" fmla="*/ 127820 h 4717735"/>
              <a:gd name="csX2" fmla="*/ 91873 w 3130041"/>
              <a:gd name="csY2" fmla="*/ 589936 h 4717735"/>
              <a:gd name="csX3" fmla="*/ 455667 w 3130041"/>
              <a:gd name="csY3" fmla="*/ 993058 h 4717735"/>
              <a:gd name="csX4" fmla="*/ 1212751 w 3130041"/>
              <a:gd name="csY4" fmla="*/ 1130710 h 4717735"/>
              <a:gd name="csX5" fmla="*/ 1419229 w 3130041"/>
              <a:gd name="csY5" fmla="*/ 1474840 h 4717735"/>
              <a:gd name="csX6" fmla="*/ 662144 w 3130041"/>
              <a:gd name="csY6" fmla="*/ 1602658 h 4717735"/>
              <a:gd name="csX7" fmla="*/ 200028 w 3130041"/>
              <a:gd name="csY7" fmla="*/ 1759974 h 4717735"/>
              <a:gd name="csX8" fmla="*/ 131203 w 3130041"/>
              <a:gd name="csY8" fmla="*/ 2517058 h 4717735"/>
              <a:gd name="csX9" fmla="*/ 268854 w 3130041"/>
              <a:gd name="csY9" fmla="*/ 3942736 h 4717735"/>
              <a:gd name="csX10" fmla="*/ 3130041 w 3130041"/>
              <a:gd name="csY10" fmla="*/ 4621162 h 4717735"/>
              <a:gd name="csX0" fmla="*/ 573654 w 3248028"/>
              <a:gd name="csY0" fmla="*/ 0 h 4691249"/>
              <a:gd name="csX1" fmla="*/ 91873 w 3248028"/>
              <a:gd name="csY1" fmla="*/ 127820 h 4691249"/>
              <a:gd name="csX2" fmla="*/ 91873 w 3248028"/>
              <a:gd name="csY2" fmla="*/ 589936 h 4691249"/>
              <a:gd name="csX3" fmla="*/ 455667 w 3248028"/>
              <a:gd name="csY3" fmla="*/ 993058 h 4691249"/>
              <a:gd name="csX4" fmla="*/ 1212751 w 3248028"/>
              <a:gd name="csY4" fmla="*/ 1130710 h 4691249"/>
              <a:gd name="csX5" fmla="*/ 1419229 w 3248028"/>
              <a:gd name="csY5" fmla="*/ 1474840 h 4691249"/>
              <a:gd name="csX6" fmla="*/ 662144 w 3248028"/>
              <a:gd name="csY6" fmla="*/ 1602658 h 4691249"/>
              <a:gd name="csX7" fmla="*/ 200028 w 3248028"/>
              <a:gd name="csY7" fmla="*/ 1759974 h 4691249"/>
              <a:gd name="csX8" fmla="*/ 131203 w 3248028"/>
              <a:gd name="csY8" fmla="*/ 2517058 h 4691249"/>
              <a:gd name="csX9" fmla="*/ 268854 w 3248028"/>
              <a:gd name="csY9" fmla="*/ 3942736 h 4691249"/>
              <a:gd name="csX10" fmla="*/ 3248028 w 3248028"/>
              <a:gd name="csY10" fmla="*/ 4591665 h 4691249"/>
              <a:gd name="csX0" fmla="*/ 573654 w 3248028"/>
              <a:gd name="csY0" fmla="*/ 0 h 4591665"/>
              <a:gd name="csX1" fmla="*/ 91873 w 3248028"/>
              <a:gd name="csY1" fmla="*/ 127820 h 4591665"/>
              <a:gd name="csX2" fmla="*/ 91873 w 3248028"/>
              <a:gd name="csY2" fmla="*/ 589936 h 4591665"/>
              <a:gd name="csX3" fmla="*/ 455667 w 3248028"/>
              <a:gd name="csY3" fmla="*/ 993058 h 4591665"/>
              <a:gd name="csX4" fmla="*/ 1212751 w 3248028"/>
              <a:gd name="csY4" fmla="*/ 1130710 h 4591665"/>
              <a:gd name="csX5" fmla="*/ 1419229 w 3248028"/>
              <a:gd name="csY5" fmla="*/ 1474840 h 4591665"/>
              <a:gd name="csX6" fmla="*/ 662144 w 3248028"/>
              <a:gd name="csY6" fmla="*/ 1602658 h 4591665"/>
              <a:gd name="csX7" fmla="*/ 200028 w 3248028"/>
              <a:gd name="csY7" fmla="*/ 1759974 h 4591665"/>
              <a:gd name="csX8" fmla="*/ 131203 w 3248028"/>
              <a:gd name="csY8" fmla="*/ 2517058 h 4591665"/>
              <a:gd name="csX9" fmla="*/ 268854 w 3248028"/>
              <a:gd name="csY9" fmla="*/ 3942736 h 4591665"/>
              <a:gd name="csX10" fmla="*/ 3248028 w 3248028"/>
              <a:gd name="csY10" fmla="*/ 4591665 h 4591665"/>
              <a:gd name="csX0" fmla="*/ 611063 w 3285437"/>
              <a:gd name="csY0" fmla="*/ 0 h 4591665"/>
              <a:gd name="csX1" fmla="*/ 129282 w 3285437"/>
              <a:gd name="csY1" fmla="*/ 127820 h 4591665"/>
              <a:gd name="csX2" fmla="*/ 129282 w 3285437"/>
              <a:gd name="csY2" fmla="*/ 589936 h 4591665"/>
              <a:gd name="csX3" fmla="*/ 493076 w 3285437"/>
              <a:gd name="csY3" fmla="*/ 993058 h 4591665"/>
              <a:gd name="csX4" fmla="*/ 1250160 w 3285437"/>
              <a:gd name="csY4" fmla="*/ 1130710 h 4591665"/>
              <a:gd name="csX5" fmla="*/ 1456638 w 3285437"/>
              <a:gd name="csY5" fmla="*/ 1474840 h 4591665"/>
              <a:gd name="csX6" fmla="*/ 699553 w 3285437"/>
              <a:gd name="csY6" fmla="*/ 1602658 h 4591665"/>
              <a:gd name="csX7" fmla="*/ 237437 w 3285437"/>
              <a:gd name="csY7" fmla="*/ 1759974 h 4591665"/>
              <a:gd name="csX8" fmla="*/ 75094 w 3285437"/>
              <a:gd name="csY8" fmla="*/ 2267676 h 4591665"/>
              <a:gd name="csX9" fmla="*/ 306263 w 3285437"/>
              <a:gd name="csY9" fmla="*/ 3942736 h 4591665"/>
              <a:gd name="csX10" fmla="*/ 3285437 w 3285437"/>
              <a:gd name="csY10" fmla="*/ 4591665 h 4591665"/>
              <a:gd name="csX0" fmla="*/ 632402 w 3306776"/>
              <a:gd name="csY0" fmla="*/ 0 h 4591665"/>
              <a:gd name="csX1" fmla="*/ 150621 w 3306776"/>
              <a:gd name="csY1" fmla="*/ 127820 h 4591665"/>
              <a:gd name="csX2" fmla="*/ 150621 w 3306776"/>
              <a:gd name="csY2" fmla="*/ 589936 h 4591665"/>
              <a:gd name="csX3" fmla="*/ 514415 w 3306776"/>
              <a:gd name="csY3" fmla="*/ 993058 h 4591665"/>
              <a:gd name="csX4" fmla="*/ 1271499 w 3306776"/>
              <a:gd name="csY4" fmla="*/ 1130710 h 4591665"/>
              <a:gd name="csX5" fmla="*/ 1477977 w 3306776"/>
              <a:gd name="csY5" fmla="*/ 1474840 h 4591665"/>
              <a:gd name="csX6" fmla="*/ 720892 w 3306776"/>
              <a:gd name="csY6" fmla="*/ 1602658 h 4591665"/>
              <a:gd name="csX7" fmla="*/ 258776 w 3306776"/>
              <a:gd name="csY7" fmla="*/ 1759974 h 4591665"/>
              <a:gd name="csX8" fmla="*/ 96433 w 3306776"/>
              <a:gd name="csY8" fmla="*/ 2267676 h 4591665"/>
              <a:gd name="csX9" fmla="*/ 327602 w 3306776"/>
              <a:gd name="csY9" fmla="*/ 3942736 h 4591665"/>
              <a:gd name="csX10" fmla="*/ 3306776 w 3306776"/>
              <a:gd name="csY10" fmla="*/ 4591665 h 4591665"/>
              <a:gd name="csX0" fmla="*/ 647582 w 3321956"/>
              <a:gd name="csY0" fmla="*/ 0 h 4591665"/>
              <a:gd name="csX1" fmla="*/ 165801 w 3321956"/>
              <a:gd name="csY1" fmla="*/ 127820 h 4591665"/>
              <a:gd name="csX2" fmla="*/ 165801 w 3321956"/>
              <a:gd name="csY2" fmla="*/ 589936 h 4591665"/>
              <a:gd name="csX3" fmla="*/ 529595 w 3321956"/>
              <a:gd name="csY3" fmla="*/ 993058 h 4591665"/>
              <a:gd name="csX4" fmla="*/ 1286679 w 3321956"/>
              <a:gd name="csY4" fmla="*/ 1130710 h 4591665"/>
              <a:gd name="csX5" fmla="*/ 1493157 w 3321956"/>
              <a:gd name="csY5" fmla="*/ 1474840 h 4591665"/>
              <a:gd name="csX6" fmla="*/ 736072 w 3321956"/>
              <a:gd name="csY6" fmla="*/ 1602658 h 4591665"/>
              <a:gd name="csX7" fmla="*/ 273956 w 3321956"/>
              <a:gd name="csY7" fmla="*/ 1759974 h 4591665"/>
              <a:gd name="csX8" fmla="*/ 82117 w 3321956"/>
              <a:gd name="csY8" fmla="*/ 2248012 h 4591665"/>
              <a:gd name="csX9" fmla="*/ 342782 w 3321956"/>
              <a:gd name="csY9" fmla="*/ 3942736 h 4591665"/>
              <a:gd name="csX10" fmla="*/ 3321956 w 3321956"/>
              <a:gd name="csY10" fmla="*/ 4591665 h 4591665"/>
              <a:gd name="csX0" fmla="*/ 603259 w 3277633"/>
              <a:gd name="csY0" fmla="*/ 0 h 4591665"/>
              <a:gd name="csX1" fmla="*/ 121478 w 3277633"/>
              <a:gd name="csY1" fmla="*/ 127820 h 4591665"/>
              <a:gd name="csX2" fmla="*/ 121478 w 3277633"/>
              <a:gd name="csY2" fmla="*/ 589936 h 4591665"/>
              <a:gd name="csX3" fmla="*/ 485272 w 3277633"/>
              <a:gd name="csY3" fmla="*/ 993058 h 4591665"/>
              <a:gd name="csX4" fmla="*/ 1242356 w 3277633"/>
              <a:gd name="csY4" fmla="*/ 1130710 h 4591665"/>
              <a:gd name="csX5" fmla="*/ 1448834 w 3277633"/>
              <a:gd name="csY5" fmla="*/ 1474840 h 4591665"/>
              <a:gd name="csX6" fmla="*/ 691749 w 3277633"/>
              <a:gd name="csY6" fmla="*/ 1602658 h 4591665"/>
              <a:gd name="csX7" fmla="*/ 229633 w 3277633"/>
              <a:gd name="csY7" fmla="*/ 1759974 h 4591665"/>
              <a:gd name="csX8" fmla="*/ 37794 w 3277633"/>
              <a:gd name="csY8" fmla="*/ 2248012 h 4591665"/>
              <a:gd name="csX9" fmla="*/ 338653 w 3277633"/>
              <a:gd name="csY9" fmla="*/ 4174274 h 4591665"/>
              <a:gd name="csX10" fmla="*/ 3277633 w 3277633"/>
              <a:gd name="csY10" fmla="*/ 4591665 h 4591665"/>
              <a:gd name="csX0" fmla="*/ 603259 w 3277633"/>
              <a:gd name="csY0" fmla="*/ 0 h 4591665"/>
              <a:gd name="csX1" fmla="*/ 121478 w 3277633"/>
              <a:gd name="csY1" fmla="*/ 127820 h 4591665"/>
              <a:gd name="csX2" fmla="*/ 121478 w 3277633"/>
              <a:gd name="csY2" fmla="*/ 589936 h 4591665"/>
              <a:gd name="csX3" fmla="*/ 485272 w 3277633"/>
              <a:gd name="csY3" fmla="*/ 993058 h 4591665"/>
              <a:gd name="csX4" fmla="*/ 1242356 w 3277633"/>
              <a:gd name="csY4" fmla="*/ 1130710 h 4591665"/>
              <a:gd name="csX5" fmla="*/ 1448834 w 3277633"/>
              <a:gd name="csY5" fmla="*/ 1474840 h 4591665"/>
              <a:gd name="csX6" fmla="*/ 691749 w 3277633"/>
              <a:gd name="csY6" fmla="*/ 1602658 h 4591665"/>
              <a:gd name="csX7" fmla="*/ 229633 w 3277633"/>
              <a:gd name="csY7" fmla="*/ 1759974 h 4591665"/>
              <a:gd name="csX8" fmla="*/ 37794 w 3277633"/>
              <a:gd name="csY8" fmla="*/ 2248012 h 4591665"/>
              <a:gd name="csX9" fmla="*/ 338653 w 3277633"/>
              <a:gd name="csY9" fmla="*/ 4174274 h 4591665"/>
              <a:gd name="csX10" fmla="*/ 3277633 w 3277633"/>
              <a:gd name="csY10" fmla="*/ 4591665 h 45916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3277633" h="4591665">
                <a:moveTo>
                  <a:pt x="603259" y="0"/>
                </a:moveTo>
                <a:cubicBezTo>
                  <a:pt x="402517" y="14748"/>
                  <a:pt x="201775" y="29497"/>
                  <a:pt x="121478" y="127820"/>
                </a:cubicBezTo>
                <a:cubicBezTo>
                  <a:pt x="41181" y="226143"/>
                  <a:pt x="60846" y="445730"/>
                  <a:pt x="121478" y="589936"/>
                </a:cubicBezTo>
                <a:cubicBezTo>
                  <a:pt x="182110" y="734142"/>
                  <a:pt x="298459" y="902929"/>
                  <a:pt x="485272" y="993058"/>
                </a:cubicBezTo>
                <a:cubicBezTo>
                  <a:pt x="672085" y="1083187"/>
                  <a:pt x="1081762" y="1050413"/>
                  <a:pt x="1242356" y="1130710"/>
                </a:cubicBezTo>
                <a:cubicBezTo>
                  <a:pt x="1402950" y="1211007"/>
                  <a:pt x="1540602" y="1396182"/>
                  <a:pt x="1448834" y="1474840"/>
                </a:cubicBezTo>
                <a:cubicBezTo>
                  <a:pt x="1357066" y="1553498"/>
                  <a:pt x="894949" y="1555136"/>
                  <a:pt x="691749" y="1602658"/>
                </a:cubicBezTo>
                <a:cubicBezTo>
                  <a:pt x="488549" y="1650180"/>
                  <a:pt x="338625" y="1652415"/>
                  <a:pt x="229633" y="1759974"/>
                </a:cubicBezTo>
                <a:cubicBezTo>
                  <a:pt x="120641" y="1867533"/>
                  <a:pt x="19624" y="1845629"/>
                  <a:pt x="37794" y="2248012"/>
                </a:cubicBezTo>
                <a:cubicBezTo>
                  <a:pt x="55964" y="2650395"/>
                  <a:pt x="-179179" y="3823590"/>
                  <a:pt x="338653" y="4174274"/>
                </a:cubicBezTo>
                <a:cubicBezTo>
                  <a:pt x="856485" y="4524958"/>
                  <a:pt x="2146346" y="3917761"/>
                  <a:pt x="3277633" y="4591665"/>
                </a:cubicBezTo>
              </a:path>
            </a:pathLst>
          </a:cu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0884ABAD-0541-997B-971B-A62BE63BCEC1}"/>
              </a:ext>
            </a:extLst>
          </p:cNvPr>
          <p:cNvSpPr txBox="1">
            <a:spLocks/>
          </p:cNvSpPr>
          <p:nvPr/>
        </p:nvSpPr>
        <p:spPr>
          <a:xfrm>
            <a:off x="9013499" y="2251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E69E03-4804-4553-A1EC-F089884EF50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Google Shape;100;p1">
            <a:extLst>
              <a:ext uri="{FF2B5EF4-FFF2-40B4-BE49-F238E27FC236}">
                <a16:creationId xmlns:a16="http://schemas.microsoft.com/office/drawing/2014/main" id="{D0166031-72F7-8504-FE4D-4EDBF70E79A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t="91930" b="1753"/>
          <a:stretch/>
        </p:blipFill>
        <p:spPr>
          <a:xfrm>
            <a:off x="-9525" y="6280483"/>
            <a:ext cx="12192000" cy="57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88;p9">
            <a:extLst>
              <a:ext uri="{FF2B5EF4-FFF2-40B4-BE49-F238E27FC236}">
                <a16:creationId xmlns:a16="http://schemas.microsoft.com/office/drawing/2014/main" id="{F0E6FAD1-D213-48A9-EAB8-739CD7A9626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217992" y="1128409"/>
            <a:ext cx="974008" cy="51804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D9A6D9-13A7-CC83-4317-FC1876BE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893" y="73819"/>
            <a:ext cx="8632806" cy="992870"/>
          </a:xfrm>
        </p:spPr>
        <p:txBody>
          <a:bodyPr>
            <a:normAutofit/>
          </a:bodyPr>
          <a:lstStyle/>
          <a:p>
            <a:pPr algn="ctr">
              <a:buClrTx/>
            </a:pPr>
            <a:r>
              <a:rPr lang="en-US" sz="3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Introduction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97;p1" descr="Logo&#10;&#10;Description automatically generated">
            <a:extLst>
              <a:ext uri="{FF2B5EF4-FFF2-40B4-BE49-F238E27FC236}">
                <a16:creationId xmlns:a16="http://schemas.microsoft.com/office/drawing/2014/main" id="{086E9E8E-9F04-75DF-8F70-8CFB9AF370C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8936" y="117740"/>
            <a:ext cx="823957" cy="82395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587184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3FCEF-B63F-68A9-01C0-5EA2277AB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892AFCE-0325-102C-E08C-9E89B1D99A4B}"/>
              </a:ext>
            </a:extLst>
          </p:cNvPr>
          <p:cNvGrpSpPr/>
          <p:nvPr/>
        </p:nvGrpSpPr>
        <p:grpSpPr>
          <a:xfrm>
            <a:off x="7560149" y="3007400"/>
            <a:ext cx="3832133" cy="3246328"/>
            <a:chOff x="7249336" y="2842137"/>
            <a:chExt cx="3832133" cy="324632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274E41-3117-69C5-A072-D85FFBDE0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9336" y="2842137"/>
              <a:ext cx="3338949" cy="297768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665614-66F2-5986-D036-345D51808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3600" y="4489389"/>
              <a:ext cx="1497869" cy="159907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514CD4-ACE5-C9EE-CDAC-33E324CB9E9C}"/>
                </a:ext>
              </a:extLst>
            </p:cNvPr>
            <p:cNvSpPr txBox="1"/>
            <p:nvPr/>
          </p:nvSpPr>
          <p:spPr>
            <a:xfrm>
              <a:off x="7627443" y="5738191"/>
              <a:ext cx="213114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i="1" dirty="0"/>
                <a:t>U.S. Drought Monitor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9A81632-D1DF-D8C3-DFD9-198E0EE19F86}"/>
              </a:ext>
            </a:extLst>
          </p:cNvPr>
          <p:cNvSpPr/>
          <p:nvPr/>
        </p:nvSpPr>
        <p:spPr>
          <a:xfrm>
            <a:off x="189489" y="2240381"/>
            <a:ext cx="1626358" cy="3117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3172D5C-CECB-1A9A-46B8-8354F25B6339}"/>
              </a:ext>
            </a:extLst>
          </p:cNvPr>
          <p:cNvSpPr/>
          <p:nvPr/>
        </p:nvSpPr>
        <p:spPr>
          <a:xfrm>
            <a:off x="2033861" y="2245227"/>
            <a:ext cx="2202180" cy="311727"/>
          </a:xfrm>
          <a:prstGeom prst="roundRect">
            <a:avLst/>
          </a:prstGeom>
          <a:solidFill>
            <a:srgbClr val="FFC1C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53540-D5D6-0640-EDFD-5F25EE472C79}"/>
              </a:ext>
            </a:extLst>
          </p:cNvPr>
          <p:cNvSpPr txBox="1"/>
          <p:nvPr/>
        </p:nvSpPr>
        <p:spPr>
          <a:xfrm>
            <a:off x="144579" y="1381900"/>
            <a:ext cx="12192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tx1"/>
                </a:solidFill>
                <a:latin typeface="Aptos" panose="020B0004020202020204" pitchFamily="34" charset="0"/>
              </a:rPr>
              <a:t>Projected 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increases in heat waves </a:t>
            </a:r>
            <a:r>
              <a:rPr lang="en-US" sz="1800" dirty="0">
                <a:solidFill>
                  <a:schemeClr val="tx1"/>
                </a:solidFill>
                <a:latin typeface="Aptos" panose="020B0004020202020204" pitchFamily="34" charset="0"/>
              </a:rPr>
              <a:t>along the </a:t>
            </a:r>
            <a:r>
              <a:rPr lang="en-US" sz="1800" b="1" dirty="0">
                <a:solidFill>
                  <a:schemeClr val="tx1"/>
                </a:solidFill>
                <a:latin typeface="Aptos" panose="020B0004020202020204" pitchFamily="34" charset="0"/>
              </a:rPr>
              <a:t>I-95 and I-91 corridors </a:t>
            </a:r>
            <a:r>
              <a:rPr lang="en-US" sz="1800" dirty="0">
                <a:solidFill>
                  <a:schemeClr val="tx1"/>
                </a:solidFill>
                <a:latin typeface="Aptos" panose="020B0004020202020204" pitchFamily="34" charset="0"/>
              </a:rPr>
              <a:t>may </a:t>
            </a:r>
            <a:r>
              <a:rPr lang="en-US" sz="1800" b="1" dirty="0">
                <a:solidFill>
                  <a:schemeClr val="tx1"/>
                </a:solidFill>
                <a:latin typeface="Aptos" panose="020B0004020202020204" pitchFamily="34" charset="0"/>
              </a:rPr>
              <a:t>stress urban power supply</a:t>
            </a:r>
            <a:r>
              <a:rPr lang="en-US" sz="1800" dirty="0">
                <a:solidFill>
                  <a:schemeClr val="tx1"/>
                </a:solidFill>
                <a:latin typeface="Aptos" panose="020B00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latin typeface="Aptos" panose="020B0004020202020204" pitchFamily="34" charset="0"/>
              </a:rPr>
              <a:t>Given the </a:t>
            </a:r>
            <a:r>
              <a:rPr lang="en-US" sz="1800" b="1" dirty="0">
                <a:latin typeface="Aptos" panose="020B0004020202020204" pitchFamily="34" charset="0"/>
              </a:rPr>
              <a:t>high sensitivity </a:t>
            </a:r>
            <a:r>
              <a:rPr lang="en-US" sz="1800" dirty="0">
                <a:latin typeface="Aptos" panose="020B0004020202020204" pitchFamily="34" charset="0"/>
              </a:rPr>
              <a:t>of outages </a:t>
            </a:r>
            <a:r>
              <a:rPr lang="en-US" sz="1800" b="1" dirty="0">
                <a:latin typeface="Aptos" panose="020B0004020202020204" pitchFamily="34" charset="0"/>
              </a:rPr>
              <a:t>to high winds</a:t>
            </a:r>
            <a:r>
              <a:rPr lang="en-US" sz="1800" dirty="0">
                <a:latin typeface="Aptos" panose="020B0004020202020204" pitchFamily="34" charset="0"/>
              </a:rPr>
              <a:t>, 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more frequent extreme wind gusts </a:t>
            </a:r>
            <a:r>
              <a:rPr lang="en-US" sz="1800" dirty="0">
                <a:latin typeface="Aptos" panose="020B0004020202020204" pitchFamily="34" charset="0"/>
              </a:rPr>
              <a:t>may increase outage risk.</a:t>
            </a:r>
          </a:p>
          <a:p>
            <a:pPr>
              <a:spcAft>
                <a:spcPts val="1200"/>
              </a:spcAft>
            </a:pPr>
            <a:r>
              <a:rPr lang="en-US" sz="1800" b="1" dirty="0">
                <a:latin typeface="Aptos" panose="020B0004020202020204" pitchFamily="34" charset="0"/>
              </a:rPr>
              <a:t>Climate trends  +  Rapid electrification</a:t>
            </a:r>
            <a:r>
              <a:rPr lang="en-US" sz="1800" dirty="0">
                <a:latin typeface="Aptos" panose="020B0004020202020204" pitchFamily="34" charset="0"/>
              </a:rPr>
              <a:t>  (e.g., </a:t>
            </a:r>
            <a:r>
              <a:rPr lang="en-US" sz="1800" b="1" dirty="0">
                <a:latin typeface="Aptos" panose="020B0004020202020204" pitchFamily="34" charset="0"/>
              </a:rPr>
              <a:t>EV adoption </a:t>
            </a:r>
            <a:r>
              <a:rPr lang="en-US" sz="1800" dirty="0">
                <a:latin typeface="Aptos" panose="020B0004020202020204" pitchFamily="34" charset="0"/>
              </a:rPr>
              <a:t>and </a:t>
            </a:r>
            <a:r>
              <a:rPr lang="en-US" sz="1800" b="1" dirty="0">
                <a:latin typeface="Aptos" panose="020B0004020202020204" pitchFamily="34" charset="0"/>
              </a:rPr>
              <a:t>construction of AI-class facilities</a:t>
            </a:r>
            <a:r>
              <a:rPr lang="en-US" sz="1800" dirty="0">
                <a:latin typeface="Aptos" panose="020B0004020202020204" pitchFamily="34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latin typeface="Aptos" panose="020B000402020202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1800" b="1" dirty="0">
                <a:latin typeface="Aptos" panose="020B0004020202020204" pitchFamily="34" charset="0"/>
              </a:rPr>
              <a:t>		</a:t>
            </a:r>
            <a:r>
              <a:rPr lang="en-US" sz="1800" b="1" u="sng" dirty="0">
                <a:latin typeface="Aptos" panose="020B0004020202020204" pitchFamily="34" charset="0"/>
              </a:rPr>
              <a:t>Requirements</a:t>
            </a:r>
            <a:r>
              <a:rPr lang="en-US" sz="1800" b="1" dirty="0">
                <a:latin typeface="Aptos" panose="020B0004020202020204" pitchFamily="34" charset="0"/>
              </a:rPr>
              <a:t>: </a:t>
            </a:r>
            <a:r>
              <a:rPr lang="en-US" sz="1800" b="1" i="1" dirty="0">
                <a:latin typeface="Aptos" panose="020B0004020202020204" pitchFamily="34" charset="0"/>
              </a:rPr>
              <a:t>Scalable infrastructure</a:t>
            </a:r>
            <a:r>
              <a:rPr lang="en-US" sz="1800" i="1" dirty="0">
                <a:latin typeface="Aptos" panose="020B0004020202020204" pitchFamily="34" charset="0"/>
              </a:rPr>
              <a:t> </a:t>
            </a:r>
            <a:r>
              <a:rPr lang="en-US" sz="1800" dirty="0">
                <a:latin typeface="Aptos" panose="020B0004020202020204" pitchFamily="34" charset="0"/>
              </a:rPr>
              <a:t>and </a:t>
            </a:r>
            <a:r>
              <a:rPr lang="en-US" sz="1800" b="1" i="1" dirty="0">
                <a:latin typeface="Aptos" panose="020B0004020202020204" pitchFamily="34" charset="0"/>
              </a:rPr>
              <a:t>strong safeguards</a:t>
            </a:r>
            <a:endParaRPr lang="en-US" sz="1800" i="1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96F9-A371-225D-0C92-494CC374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3</a:t>
            </a:fld>
            <a:endParaRPr lang="en-US"/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DA5D7CD5-F2F9-7DC9-AC85-633765D9185A}"/>
              </a:ext>
            </a:extLst>
          </p:cNvPr>
          <p:cNvSpPr txBox="1">
            <a:spLocks/>
          </p:cNvSpPr>
          <p:nvPr/>
        </p:nvSpPr>
        <p:spPr>
          <a:xfrm>
            <a:off x="9013499" y="2251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E69E03-4804-4553-A1EC-F089884EF50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Google Shape;100;p1">
            <a:extLst>
              <a:ext uri="{FF2B5EF4-FFF2-40B4-BE49-F238E27FC236}">
                <a16:creationId xmlns:a16="http://schemas.microsoft.com/office/drawing/2014/main" id="{8E8527D2-334B-EFB9-21BF-B3E6683CFF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1930" b="1753"/>
          <a:stretch/>
        </p:blipFill>
        <p:spPr>
          <a:xfrm>
            <a:off x="-9525" y="6280483"/>
            <a:ext cx="12192000" cy="57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8;p9">
            <a:extLst>
              <a:ext uri="{FF2B5EF4-FFF2-40B4-BE49-F238E27FC236}">
                <a16:creationId xmlns:a16="http://schemas.microsoft.com/office/drawing/2014/main" id="{C802C093-A018-2863-C82A-B3E92F625A3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17992" y="1128409"/>
            <a:ext cx="974008" cy="51804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9B81727-BB81-7E44-A34D-E30483EA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893" y="73819"/>
            <a:ext cx="8632806" cy="992870"/>
          </a:xfrm>
        </p:spPr>
        <p:txBody>
          <a:bodyPr>
            <a:normAutofit/>
          </a:bodyPr>
          <a:lstStyle/>
          <a:p>
            <a:pPr algn="ctr">
              <a:buClrTx/>
            </a:pPr>
            <a:r>
              <a:rPr lang="en-US" sz="3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Study Results (1 out 5)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oogle Shape;97;p1" descr="Logo&#10;&#10;Description automatically generated">
            <a:extLst>
              <a:ext uri="{FF2B5EF4-FFF2-40B4-BE49-F238E27FC236}">
                <a16:creationId xmlns:a16="http://schemas.microsoft.com/office/drawing/2014/main" id="{95E113C9-3280-8F9E-7C44-B7847F485A5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8936" y="117740"/>
            <a:ext cx="823957" cy="82395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77270FF4-0FA8-6C32-3CBD-37C1A1ACDCAC}"/>
              </a:ext>
            </a:extLst>
          </p:cNvPr>
          <p:cNvSpPr/>
          <p:nvPr/>
        </p:nvSpPr>
        <p:spPr>
          <a:xfrm>
            <a:off x="5128070" y="2624737"/>
            <a:ext cx="442452" cy="42400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D8A162B-B1D7-D55D-2F6B-34A5F53279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525" y="3611772"/>
            <a:ext cx="4759394" cy="22101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9107E3F-84BE-6E68-E26F-2F87DBD4F0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6102" y="3558863"/>
            <a:ext cx="3593530" cy="241715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2C7D1F3-50C0-B155-B1D6-F91D7EE50819}"/>
              </a:ext>
            </a:extLst>
          </p:cNvPr>
          <p:cNvSpPr txBox="1"/>
          <p:nvPr/>
        </p:nvSpPr>
        <p:spPr>
          <a:xfrm>
            <a:off x="4616663" y="5903454"/>
            <a:ext cx="28248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Lawrence Berkeley National Laboratory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EB1C36-7131-B0F2-80EE-43EAEB4B90CB}"/>
              </a:ext>
            </a:extLst>
          </p:cNvPr>
          <p:cNvSpPr txBox="1"/>
          <p:nvPr/>
        </p:nvSpPr>
        <p:spPr>
          <a:xfrm>
            <a:off x="144579" y="5874818"/>
            <a:ext cx="28248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Eversource Energy</a:t>
            </a:r>
          </a:p>
        </p:txBody>
      </p:sp>
    </p:spTree>
    <p:extLst>
      <p:ext uri="{BB962C8B-B14F-4D97-AF65-F5344CB8AC3E}">
        <p14:creationId xmlns:p14="http://schemas.microsoft.com/office/powerpoint/2010/main" val="268893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A820516-7BD9-110F-C10C-C9E9A3AD571B}"/>
              </a:ext>
            </a:extLst>
          </p:cNvPr>
          <p:cNvSpPr txBox="1"/>
          <p:nvPr/>
        </p:nvSpPr>
        <p:spPr>
          <a:xfrm>
            <a:off x="97698" y="3667961"/>
            <a:ext cx="57093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Aptos" panose="020B0004020202020204" pitchFamily="34" charset="0"/>
              </a:rPr>
              <a:t>Climate projections → </a:t>
            </a: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increase in frequency of rare events</a:t>
            </a:r>
            <a:r>
              <a:rPr lang="en-US" sz="1600" dirty="0">
                <a:latin typeface="Aptos" panose="020B00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Climate-induced outage risk </a:t>
            </a:r>
            <a:r>
              <a:rPr lang="en-US" sz="1600" dirty="0">
                <a:latin typeface="Aptos" panose="020B0004020202020204" pitchFamily="34" charset="0"/>
              </a:rPr>
              <a:t>+ </a:t>
            </a: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areas already </a:t>
            </a: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prone to outages</a:t>
            </a:r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66F98-E1A9-D894-0F40-113C4E77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8216" y="6386831"/>
            <a:ext cx="2743200" cy="365125"/>
          </a:xfrm>
        </p:spPr>
        <p:txBody>
          <a:bodyPr/>
          <a:lstStyle/>
          <a:p>
            <a:fld id="{7BE69E03-4804-4553-A1EC-F089884EF50F}" type="slidenum">
              <a:rPr lang="en-US" smtClean="0"/>
              <a:t>4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6C7B2A-E485-09D2-7DCE-ABFDBF057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562" y="1358572"/>
            <a:ext cx="5426464" cy="4393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E6FFCA-9D77-7918-5DE8-541A2A33A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26777"/>
            <a:ext cx="5751870" cy="188872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19CC3FE-D419-4E36-2E82-3B8C165ED561}"/>
              </a:ext>
            </a:extLst>
          </p:cNvPr>
          <p:cNvGrpSpPr/>
          <p:nvPr/>
        </p:nvGrpSpPr>
        <p:grpSpPr>
          <a:xfrm>
            <a:off x="395738" y="2072557"/>
            <a:ext cx="4099900" cy="973155"/>
            <a:chOff x="395738" y="1541629"/>
            <a:chExt cx="4099900" cy="973155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F00139A-6531-3C4F-62F3-5F3BA01CA846}"/>
                </a:ext>
              </a:extLst>
            </p:cNvPr>
            <p:cNvSpPr/>
            <p:nvPr/>
          </p:nvSpPr>
          <p:spPr>
            <a:xfrm>
              <a:off x="395738" y="1541629"/>
              <a:ext cx="1649372" cy="973155"/>
            </a:xfrm>
            <a:custGeom>
              <a:avLst/>
              <a:gdLst>
                <a:gd name="csX0" fmla="*/ 225757 w 1911429"/>
                <a:gd name="csY0" fmla="*/ 326270 h 1278242"/>
                <a:gd name="csX1" fmla="*/ 678041 w 1911429"/>
                <a:gd name="csY1" fmla="*/ 424593 h 1278242"/>
                <a:gd name="csX2" fmla="*/ 992673 w 1911429"/>
                <a:gd name="csY2" fmla="*/ 424593 h 1278242"/>
                <a:gd name="csX3" fmla="*/ 1356467 w 1911429"/>
                <a:gd name="csY3" fmla="*/ 198451 h 1278242"/>
                <a:gd name="csX4" fmla="*/ 1543280 w 1911429"/>
                <a:gd name="csY4" fmla="*/ 1806 h 1278242"/>
                <a:gd name="csX5" fmla="*/ 1907073 w 1911429"/>
                <a:gd name="csY5" fmla="*/ 316438 h 1278242"/>
                <a:gd name="csX6" fmla="*/ 1700596 w 1911429"/>
                <a:gd name="csY6" fmla="*/ 788386 h 1278242"/>
                <a:gd name="csX7" fmla="*/ 1081164 w 1911429"/>
                <a:gd name="csY7" fmla="*/ 827715 h 1278242"/>
                <a:gd name="csX8" fmla="*/ 560054 w 1911429"/>
                <a:gd name="csY8" fmla="*/ 1112851 h 1278242"/>
                <a:gd name="csX9" fmla="*/ 97938 w 1911429"/>
                <a:gd name="csY9" fmla="*/ 1270167 h 1278242"/>
                <a:gd name="csX10" fmla="*/ 9448 w 1911429"/>
                <a:gd name="csY10" fmla="*/ 867044 h 1278242"/>
                <a:gd name="csX11" fmla="*/ 245422 w 1911429"/>
                <a:gd name="csY11" fmla="*/ 532747 h 1278242"/>
                <a:gd name="csX12" fmla="*/ 628880 w 1911429"/>
                <a:gd name="csY12" fmla="*/ 414760 h 1278242"/>
                <a:gd name="csX0" fmla="*/ 225757 w 1907303"/>
                <a:gd name="csY0" fmla="*/ 175695 h 1127667"/>
                <a:gd name="csX1" fmla="*/ 678041 w 1907303"/>
                <a:gd name="csY1" fmla="*/ 274018 h 1127667"/>
                <a:gd name="csX2" fmla="*/ 992673 w 1907303"/>
                <a:gd name="csY2" fmla="*/ 274018 h 1127667"/>
                <a:gd name="csX3" fmla="*/ 1356467 w 1907303"/>
                <a:gd name="csY3" fmla="*/ 47876 h 1127667"/>
                <a:gd name="csX4" fmla="*/ 1671099 w 1907303"/>
                <a:gd name="csY4" fmla="*/ 8547 h 1127667"/>
                <a:gd name="csX5" fmla="*/ 1907073 w 1907303"/>
                <a:gd name="csY5" fmla="*/ 165863 h 1127667"/>
                <a:gd name="csX6" fmla="*/ 1700596 w 1907303"/>
                <a:gd name="csY6" fmla="*/ 637811 h 1127667"/>
                <a:gd name="csX7" fmla="*/ 1081164 w 1907303"/>
                <a:gd name="csY7" fmla="*/ 677140 h 1127667"/>
                <a:gd name="csX8" fmla="*/ 560054 w 1907303"/>
                <a:gd name="csY8" fmla="*/ 962276 h 1127667"/>
                <a:gd name="csX9" fmla="*/ 97938 w 1907303"/>
                <a:gd name="csY9" fmla="*/ 1119592 h 1127667"/>
                <a:gd name="csX10" fmla="*/ 9448 w 1907303"/>
                <a:gd name="csY10" fmla="*/ 716469 h 1127667"/>
                <a:gd name="csX11" fmla="*/ 245422 w 1907303"/>
                <a:gd name="csY11" fmla="*/ 382172 h 1127667"/>
                <a:gd name="csX12" fmla="*/ 628880 w 1907303"/>
                <a:gd name="csY12" fmla="*/ 264185 h 1127667"/>
                <a:gd name="csX0" fmla="*/ 225757 w 1907303"/>
                <a:gd name="csY0" fmla="*/ 172812 h 1124784"/>
                <a:gd name="csX1" fmla="*/ 678041 w 1907303"/>
                <a:gd name="csY1" fmla="*/ 271135 h 1124784"/>
                <a:gd name="csX2" fmla="*/ 1032002 w 1907303"/>
                <a:gd name="csY2" fmla="*/ 143316 h 1124784"/>
                <a:gd name="csX3" fmla="*/ 1356467 w 1907303"/>
                <a:gd name="csY3" fmla="*/ 44993 h 1124784"/>
                <a:gd name="csX4" fmla="*/ 1671099 w 1907303"/>
                <a:gd name="csY4" fmla="*/ 5664 h 1124784"/>
                <a:gd name="csX5" fmla="*/ 1907073 w 1907303"/>
                <a:gd name="csY5" fmla="*/ 162980 h 1124784"/>
                <a:gd name="csX6" fmla="*/ 1700596 w 1907303"/>
                <a:gd name="csY6" fmla="*/ 634928 h 1124784"/>
                <a:gd name="csX7" fmla="*/ 1081164 w 1907303"/>
                <a:gd name="csY7" fmla="*/ 674257 h 1124784"/>
                <a:gd name="csX8" fmla="*/ 560054 w 1907303"/>
                <a:gd name="csY8" fmla="*/ 959393 h 1124784"/>
                <a:gd name="csX9" fmla="*/ 97938 w 1907303"/>
                <a:gd name="csY9" fmla="*/ 1116709 h 1124784"/>
                <a:gd name="csX10" fmla="*/ 9448 w 1907303"/>
                <a:gd name="csY10" fmla="*/ 713586 h 1124784"/>
                <a:gd name="csX11" fmla="*/ 245422 w 1907303"/>
                <a:gd name="csY11" fmla="*/ 379289 h 1124784"/>
                <a:gd name="csX12" fmla="*/ 628880 w 1907303"/>
                <a:gd name="csY12" fmla="*/ 261302 h 1124784"/>
                <a:gd name="csX0" fmla="*/ 589550 w 1907303"/>
                <a:gd name="csY0" fmla="*/ 290799 h 1124784"/>
                <a:gd name="csX1" fmla="*/ 678041 w 1907303"/>
                <a:gd name="csY1" fmla="*/ 271135 h 1124784"/>
                <a:gd name="csX2" fmla="*/ 1032002 w 1907303"/>
                <a:gd name="csY2" fmla="*/ 143316 h 1124784"/>
                <a:gd name="csX3" fmla="*/ 1356467 w 1907303"/>
                <a:gd name="csY3" fmla="*/ 44993 h 1124784"/>
                <a:gd name="csX4" fmla="*/ 1671099 w 1907303"/>
                <a:gd name="csY4" fmla="*/ 5664 h 1124784"/>
                <a:gd name="csX5" fmla="*/ 1907073 w 1907303"/>
                <a:gd name="csY5" fmla="*/ 162980 h 1124784"/>
                <a:gd name="csX6" fmla="*/ 1700596 w 1907303"/>
                <a:gd name="csY6" fmla="*/ 634928 h 1124784"/>
                <a:gd name="csX7" fmla="*/ 1081164 w 1907303"/>
                <a:gd name="csY7" fmla="*/ 674257 h 1124784"/>
                <a:gd name="csX8" fmla="*/ 560054 w 1907303"/>
                <a:gd name="csY8" fmla="*/ 959393 h 1124784"/>
                <a:gd name="csX9" fmla="*/ 97938 w 1907303"/>
                <a:gd name="csY9" fmla="*/ 1116709 h 1124784"/>
                <a:gd name="csX10" fmla="*/ 9448 w 1907303"/>
                <a:gd name="csY10" fmla="*/ 713586 h 1124784"/>
                <a:gd name="csX11" fmla="*/ 245422 w 1907303"/>
                <a:gd name="csY11" fmla="*/ 379289 h 1124784"/>
                <a:gd name="csX12" fmla="*/ 628880 w 1907303"/>
                <a:gd name="csY12" fmla="*/ 261302 h 1124784"/>
                <a:gd name="csX0" fmla="*/ 589550 w 1907303"/>
                <a:gd name="csY0" fmla="*/ 290799 h 1124784"/>
                <a:gd name="csX1" fmla="*/ 678041 w 1907303"/>
                <a:gd name="csY1" fmla="*/ 271135 h 1124784"/>
                <a:gd name="csX2" fmla="*/ 1032002 w 1907303"/>
                <a:gd name="csY2" fmla="*/ 143316 h 1124784"/>
                <a:gd name="csX3" fmla="*/ 1356467 w 1907303"/>
                <a:gd name="csY3" fmla="*/ 44993 h 1124784"/>
                <a:gd name="csX4" fmla="*/ 1671099 w 1907303"/>
                <a:gd name="csY4" fmla="*/ 5664 h 1124784"/>
                <a:gd name="csX5" fmla="*/ 1907073 w 1907303"/>
                <a:gd name="csY5" fmla="*/ 162980 h 1124784"/>
                <a:gd name="csX6" fmla="*/ 1700596 w 1907303"/>
                <a:gd name="csY6" fmla="*/ 634928 h 1124784"/>
                <a:gd name="csX7" fmla="*/ 1081164 w 1907303"/>
                <a:gd name="csY7" fmla="*/ 674257 h 1124784"/>
                <a:gd name="csX8" fmla="*/ 560054 w 1907303"/>
                <a:gd name="csY8" fmla="*/ 959393 h 1124784"/>
                <a:gd name="csX9" fmla="*/ 97938 w 1907303"/>
                <a:gd name="csY9" fmla="*/ 1116709 h 1124784"/>
                <a:gd name="csX10" fmla="*/ 9448 w 1907303"/>
                <a:gd name="csY10" fmla="*/ 713586 h 1124784"/>
                <a:gd name="csX11" fmla="*/ 245422 w 1907303"/>
                <a:gd name="csY11" fmla="*/ 379289 h 1124784"/>
                <a:gd name="csX12" fmla="*/ 461732 w 1907303"/>
                <a:gd name="csY12" fmla="*/ 290799 h 1124784"/>
                <a:gd name="csX0" fmla="*/ 587488 w 1905241"/>
                <a:gd name="csY0" fmla="*/ 290799 h 1124784"/>
                <a:gd name="csX1" fmla="*/ 675979 w 1905241"/>
                <a:gd name="csY1" fmla="*/ 271135 h 1124784"/>
                <a:gd name="csX2" fmla="*/ 1029940 w 1905241"/>
                <a:gd name="csY2" fmla="*/ 143316 h 1124784"/>
                <a:gd name="csX3" fmla="*/ 1354405 w 1905241"/>
                <a:gd name="csY3" fmla="*/ 44993 h 1124784"/>
                <a:gd name="csX4" fmla="*/ 1669037 w 1905241"/>
                <a:gd name="csY4" fmla="*/ 5664 h 1124784"/>
                <a:gd name="csX5" fmla="*/ 1905011 w 1905241"/>
                <a:gd name="csY5" fmla="*/ 162980 h 1124784"/>
                <a:gd name="csX6" fmla="*/ 1698534 w 1905241"/>
                <a:gd name="csY6" fmla="*/ 634928 h 1124784"/>
                <a:gd name="csX7" fmla="*/ 1079102 w 1905241"/>
                <a:gd name="csY7" fmla="*/ 674257 h 1124784"/>
                <a:gd name="csX8" fmla="*/ 557992 w 1905241"/>
                <a:gd name="csY8" fmla="*/ 959393 h 1124784"/>
                <a:gd name="csX9" fmla="*/ 95876 w 1905241"/>
                <a:gd name="csY9" fmla="*/ 1116709 h 1124784"/>
                <a:gd name="csX10" fmla="*/ 7386 w 1905241"/>
                <a:gd name="csY10" fmla="*/ 713586 h 1124784"/>
                <a:gd name="csX11" fmla="*/ 213863 w 1905241"/>
                <a:gd name="csY11" fmla="*/ 438283 h 1124784"/>
                <a:gd name="csX12" fmla="*/ 459670 w 1905241"/>
                <a:gd name="csY12" fmla="*/ 290799 h 1124784"/>
                <a:gd name="csX0" fmla="*/ 587488 w 1905457"/>
                <a:gd name="csY0" fmla="*/ 290799 h 1124784"/>
                <a:gd name="csX1" fmla="*/ 675979 w 1905457"/>
                <a:gd name="csY1" fmla="*/ 271135 h 1124784"/>
                <a:gd name="csX2" fmla="*/ 1029940 w 1905457"/>
                <a:gd name="csY2" fmla="*/ 143316 h 1124784"/>
                <a:gd name="csX3" fmla="*/ 1354405 w 1905457"/>
                <a:gd name="csY3" fmla="*/ 44993 h 1124784"/>
                <a:gd name="csX4" fmla="*/ 1669037 w 1905457"/>
                <a:gd name="csY4" fmla="*/ 5664 h 1124784"/>
                <a:gd name="csX5" fmla="*/ 1905011 w 1905457"/>
                <a:gd name="csY5" fmla="*/ 162980 h 1124784"/>
                <a:gd name="csX6" fmla="*/ 1708366 w 1905457"/>
                <a:gd name="csY6" fmla="*/ 595599 h 1124784"/>
                <a:gd name="csX7" fmla="*/ 1079102 w 1905457"/>
                <a:gd name="csY7" fmla="*/ 674257 h 1124784"/>
                <a:gd name="csX8" fmla="*/ 557992 w 1905457"/>
                <a:gd name="csY8" fmla="*/ 959393 h 1124784"/>
                <a:gd name="csX9" fmla="*/ 95876 w 1905457"/>
                <a:gd name="csY9" fmla="*/ 1116709 h 1124784"/>
                <a:gd name="csX10" fmla="*/ 7386 w 1905457"/>
                <a:gd name="csY10" fmla="*/ 713586 h 1124784"/>
                <a:gd name="csX11" fmla="*/ 213863 w 1905457"/>
                <a:gd name="csY11" fmla="*/ 438283 h 1124784"/>
                <a:gd name="csX12" fmla="*/ 459670 w 1905457"/>
                <a:gd name="csY12" fmla="*/ 290799 h 1124784"/>
                <a:gd name="csX0" fmla="*/ 587488 w 1905488"/>
                <a:gd name="csY0" fmla="*/ 290799 h 1124267"/>
                <a:gd name="csX1" fmla="*/ 675979 w 1905488"/>
                <a:gd name="csY1" fmla="*/ 2711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75979 w 1905488"/>
                <a:gd name="csY1" fmla="*/ 2711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75979 w 1905488"/>
                <a:gd name="csY1" fmla="*/ 2711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87409 w 1905488"/>
                <a:gd name="csY1" fmla="*/ 2330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87409 w 1905488"/>
                <a:gd name="csY1" fmla="*/ 2330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87409 w 1905488"/>
                <a:gd name="csY1" fmla="*/ 2330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87409 w 1905488"/>
                <a:gd name="csY1" fmla="*/ 2330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87409 w 1905488"/>
                <a:gd name="csY1" fmla="*/ 2330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76815 w 1905488"/>
                <a:gd name="csY12" fmla="*/ 286989 h 11242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905488" h="1124267">
                  <a:moveTo>
                    <a:pt x="465568" y="290799"/>
                  </a:moveTo>
                  <a:cubicBezTo>
                    <a:pt x="654470" y="226992"/>
                    <a:pt x="593347" y="259521"/>
                    <a:pt x="687409" y="233035"/>
                  </a:cubicBezTo>
                  <a:cubicBezTo>
                    <a:pt x="781471" y="206549"/>
                    <a:pt x="915763" y="173222"/>
                    <a:pt x="1029940" y="143316"/>
                  </a:cubicBezTo>
                  <a:cubicBezTo>
                    <a:pt x="1141106" y="111976"/>
                    <a:pt x="1247889" y="67935"/>
                    <a:pt x="1354405" y="44993"/>
                  </a:cubicBezTo>
                  <a:cubicBezTo>
                    <a:pt x="1460921" y="22051"/>
                    <a:pt x="1577269" y="-14001"/>
                    <a:pt x="1669037" y="5664"/>
                  </a:cubicBezTo>
                  <a:cubicBezTo>
                    <a:pt x="1760805" y="25328"/>
                    <a:pt x="1898456" y="64658"/>
                    <a:pt x="1905011" y="162980"/>
                  </a:cubicBezTo>
                  <a:cubicBezTo>
                    <a:pt x="1911566" y="261302"/>
                    <a:pt x="1850934" y="498915"/>
                    <a:pt x="1708366" y="595599"/>
                  </a:cubicBezTo>
                  <a:cubicBezTo>
                    <a:pt x="1565798" y="692283"/>
                    <a:pt x="1241334" y="682451"/>
                    <a:pt x="1049605" y="743083"/>
                  </a:cubicBezTo>
                  <a:cubicBezTo>
                    <a:pt x="857876" y="803715"/>
                    <a:pt x="716947" y="897122"/>
                    <a:pt x="557992" y="959393"/>
                  </a:cubicBezTo>
                  <a:cubicBezTo>
                    <a:pt x="399037" y="1021664"/>
                    <a:pt x="187644" y="1157677"/>
                    <a:pt x="95876" y="1116709"/>
                  </a:cubicBezTo>
                  <a:cubicBezTo>
                    <a:pt x="4108" y="1075741"/>
                    <a:pt x="-12279" y="826657"/>
                    <a:pt x="7386" y="713586"/>
                  </a:cubicBezTo>
                  <a:cubicBezTo>
                    <a:pt x="27051" y="600515"/>
                    <a:pt x="110624" y="513664"/>
                    <a:pt x="213863" y="438283"/>
                  </a:cubicBezTo>
                  <a:cubicBezTo>
                    <a:pt x="317102" y="362902"/>
                    <a:pt x="371938" y="336150"/>
                    <a:pt x="476815" y="286989"/>
                  </a:cubicBezTo>
                </a:path>
              </a:pathLst>
            </a:cu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A393B12-FB85-C71C-4BEA-ED0B3C8298E3}"/>
                </a:ext>
              </a:extLst>
            </p:cNvPr>
            <p:cNvSpPr/>
            <p:nvPr/>
          </p:nvSpPr>
          <p:spPr>
            <a:xfrm>
              <a:off x="3423217" y="1589687"/>
              <a:ext cx="1072421" cy="713583"/>
            </a:xfrm>
            <a:custGeom>
              <a:avLst/>
              <a:gdLst>
                <a:gd name="csX0" fmla="*/ 225757 w 1911429"/>
                <a:gd name="csY0" fmla="*/ 326270 h 1278242"/>
                <a:gd name="csX1" fmla="*/ 678041 w 1911429"/>
                <a:gd name="csY1" fmla="*/ 424593 h 1278242"/>
                <a:gd name="csX2" fmla="*/ 992673 w 1911429"/>
                <a:gd name="csY2" fmla="*/ 424593 h 1278242"/>
                <a:gd name="csX3" fmla="*/ 1356467 w 1911429"/>
                <a:gd name="csY3" fmla="*/ 198451 h 1278242"/>
                <a:gd name="csX4" fmla="*/ 1543280 w 1911429"/>
                <a:gd name="csY4" fmla="*/ 1806 h 1278242"/>
                <a:gd name="csX5" fmla="*/ 1907073 w 1911429"/>
                <a:gd name="csY5" fmla="*/ 316438 h 1278242"/>
                <a:gd name="csX6" fmla="*/ 1700596 w 1911429"/>
                <a:gd name="csY6" fmla="*/ 788386 h 1278242"/>
                <a:gd name="csX7" fmla="*/ 1081164 w 1911429"/>
                <a:gd name="csY7" fmla="*/ 827715 h 1278242"/>
                <a:gd name="csX8" fmla="*/ 560054 w 1911429"/>
                <a:gd name="csY8" fmla="*/ 1112851 h 1278242"/>
                <a:gd name="csX9" fmla="*/ 97938 w 1911429"/>
                <a:gd name="csY9" fmla="*/ 1270167 h 1278242"/>
                <a:gd name="csX10" fmla="*/ 9448 w 1911429"/>
                <a:gd name="csY10" fmla="*/ 867044 h 1278242"/>
                <a:gd name="csX11" fmla="*/ 245422 w 1911429"/>
                <a:gd name="csY11" fmla="*/ 532747 h 1278242"/>
                <a:gd name="csX12" fmla="*/ 628880 w 1911429"/>
                <a:gd name="csY12" fmla="*/ 414760 h 1278242"/>
                <a:gd name="csX0" fmla="*/ 225757 w 1907303"/>
                <a:gd name="csY0" fmla="*/ 175695 h 1127667"/>
                <a:gd name="csX1" fmla="*/ 678041 w 1907303"/>
                <a:gd name="csY1" fmla="*/ 274018 h 1127667"/>
                <a:gd name="csX2" fmla="*/ 992673 w 1907303"/>
                <a:gd name="csY2" fmla="*/ 274018 h 1127667"/>
                <a:gd name="csX3" fmla="*/ 1356467 w 1907303"/>
                <a:gd name="csY3" fmla="*/ 47876 h 1127667"/>
                <a:gd name="csX4" fmla="*/ 1671099 w 1907303"/>
                <a:gd name="csY4" fmla="*/ 8547 h 1127667"/>
                <a:gd name="csX5" fmla="*/ 1907073 w 1907303"/>
                <a:gd name="csY5" fmla="*/ 165863 h 1127667"/>
                <a:gd name="csX6" fmla="*/ 1700596 w 1907303"/>
                <a:gd name="csY6" fmla="*/ 637811 h 1127667"/>
                <a:gd name="csX7" fmla="*/ 1081164 w 1907303"/>
                <a:gd name="csY7" fmla="*/ 677140 h 1127667"/>
                <a:gd name="csX8" fmla="*/ 560054 w 1907303"/>
                <a:gd name="csY8" fmla="*/ 962276 h 1127667"/>
                <a:gd name="csX9" fmla="*/ 97938 w 1907303"/>
                <a:gd name="csY9" fmla="*/ 1119592 h 1127667"/>
                <a:gd name="csX10" fmla="*/ 9448 w 1907303"/>
                <a:gd name="csY10" fmla="*/ 716469 h 1127667"/>
                <a:gd name="csX11" fmla="*/ 245422 w 1907303"/>
                <a:gd name="csY11" fmla="*/ 382172 h 1127667"/>
                <a:gd name="csX12" fmla="*/ 628880 w 1907303"/>
                <a:gd name="csY12" fmla="*/ 264185 h 1127667"/>
                <a:gd name="csX0" fmla="*/ 225757 w 1907303"/>
                <a:gd name="csY0" fmla="*/ 172812 h 1124784"/>
                <a:gd name="csX1" fmla="*/ 678041 w 1907303"/>
                <a:gd name="csY1" fmla="*/ 271135 h 1124784"/>
                <a:gd name="csX2" fmla="*/ 1032002 w 1907303"/>
                <a:gd name="csY2" fmla="*/ 143316 h 1124784"/>
                <a:gd name="csX3" fmla="*/ 1356467 w 1907303"/>
                <a:gd name="csY3" fmla="*/ 44993 h 1124784"/>
                <a:gd name="csX4" fmla="*/ 1671099 w 1907303"/>
                <a:gd name="csY4" fmla="*/ 5664 h 1124784"/>
                <a:gd name="csX5" fmla="*/ 1907073 w 1907303"/>
                <a:gd name="csY5" fmla="*/ 162980 h 1124784"/>
                <a:gd name="csX6" fmla="*/ 1700596 w 1907303"/>
                <a:gd name="csY6" fmla="*/ 634928 h 1124784"/>
                <a:gd name="csX7" fmla="*/ 1081164 w 1907303"/>
                <a:gd name="csY7" fmla="*/ 674257 h 1124784"/>
                <a:gd name="csX8" fmla="*/ 560054 w 1907303"/>
                <a:gd name="csY8" fmla="*/ 959393 h 1124784"/>
                <a:gd name="csX9" fmla="*/ 97938 w 1907303"/>
                <a:gd name="csY9" fmla="*/ 1116709 h 1124784"/>
                <a:gd name="csX10" fmla="*/ 9448 w 1907303"/>
                <a:gd name="csY10" fmla="*/ 713586 h 1124784"/>
                <a:gd name="csX11" fmla="*/ 245422 w 1907303"/>
                <a:gd name="csY11" fmla="*/ 379289 h 1124784"/>
                <a:gd name="csX12" fmla="*/ 628880 w 1907303"/>
                <a:gd name="csY12" fmla="*/ 261302 h 1124784"/>
                <a:gd name="csX0" fmla="*/ 589550 w 1907303"/>
                <a:gd name="csY0" fmla="*/ 290799 h 1124784"/>
                <a:gd name="csX1" fmla="*/ 678041 w 1907303"/>
                <a:gd name="csY1" fmla="*/ 271135 h 1124784"/>
                <a:gd name="csX2" fmla="*/ 1032002 w 1907303"/>
                <a:gd name="csY2" fmla="*/ 143316 h 1124784"/>
                <a:gd name="csX3" fmla="*/ 1356467 w 1907303"/>
                <a:gd name="csY3" fmla="*/ 44993 h 1124784"/>
                <a:gd name="csX4" fmla="*/ 1671099 w 1907303"/>
                <a:gd name="csY4" fmla="*/ 5664 h 1124784"/>
                <a:gd name="csX5" fmla="*/ 1907073 w 1907303"/>
                <a:gd name="csY5" fmla="*/ 162980 h 1124784"/>
                <a:gd name="csX6" fmla="*/ 1700596 w 1907303"/>
                <a:gd name="csY6" fmla="*/ 634928 h 1124784"/>
                <a:gd name="csX7" fmla="*/ 1081164 w 1907303"/>
                <a:gd name="csY7" fmla="*/ 674257 h 1124784"/>
                <a:gd name="csX8" fmla="*/ 560054 w 1907303"/>
                <a:gd name="csY8" fmla="*/ 959393 h 1124784"/>
                <a:gd name="csX9" fmla="*/ 97938 w 1907303"/>
                <a:gd name="csY9" fmla="*/ 1116709 h 1124784"/>
                <a:gd name="csX10" fmla="*/ 9448 w 1907303"/>
                <a:gd name="csY10" fmla="*/ 713586 h 1124784"/>
                <a:gd name="csX11" fmla="*/ 245422 w 1907303"/>
                <a:gd name="csY11" fmla="*/ 379289 h 1124784"/>
                <a:gd name="csX12" fmla="*/ 628880 w 1907303"/>
                <a:gd name="csY12" fmla="*/ 261302 h 1124784"/>
                <a:gd name="csX0" fmla="*/ 589550 w 1907303"/>
                <a:gd name="csY0" fmla="*/ 290799 h 1124784"/>
                <a:gd name="csX1" fmla="*/ 678041 w 1907303"/>
                <a:gd name="csY1" fmla="*/ 271135 h 1124784"/>
                <a:gd name="csX2" fmla="*/ 1032002 w 1907303"/>
                <a:gd name="csY2" fmla="*/ 143316 h 1124784"/>
                <a:gd name="csX3" fmla="*/ 1356467 w 1907303"/>
                <a:gd name="csY3" fmla="*/ 44993 h 1124784"/>
                <a:gd name="csX4" fmla="*/ 1671099 w 1907303"/>
                <a:gd name="csY4" fmla="*/ 5664 h 1124784"/>
                <a:gd name="csX5" fmla="*/ 1907073 w 1907303"/>
                <a:gd name="csY5" fmla="*/ 162980 h 1124784"/>
                <a:gd name="csX6" fmla="*/ 1700596 w 1907303"/>
                <a:gd name="csY6" fmla="*/ 634928 h 1124784"/>
                <a:gd name="csX7" fmla="*/ 1081164 w 1907303"/>
                <a:gd name="csY7" fmla="*/ 674257 h 1124784"/>
                <a:gd name="csX8" fmla="*/ 560054 w 1907303"/>
                <a:gd name="csY8" fmla="*/ 959393 h 1124784"/>
                <a:gd name="csX9" fmla="*/ 97938 w 1907303"/>
                <a:gd name="csY9" fmla="*/ 1116709 h 1124784"/>
                <a:gd name="csX10" fmla="*/ 9448 w 1907303"/>
                <a:gd name="csY10" fmla="*/ 713586 h 1124784"/>
                <a:gd name="csX11" fmla="*/ 245422 w 1907303"/>
                <a:gd name="csY11" fmla="*/ 379289 h 1124784"/>
                <a:gd name="csX12" fmla="*/ 461732 w 1907303"/>
                <a:gd name="csY12" fmla="*/ 290799 h 1124784"/>
                <a:gd name="csX0" fmla="*/ 587488 w 1905241"/>
                <a:gd name="csY0" fmla="*/ 290799 h 1124784"/>
                <a:gd name="csX1" fmla="*/ 675979 w 1905241"/>
                <a:gd name="csY1" fmla="*/ 271135 h 1124784"/>
                <a:gd name="csX2" fmla="*/ 1029940 w 1905241"/>
                <a:gd name="csY2" fmla="*/ 143316 h 1124784"/>
                <a:gd name="csX3" fmla="*/ 1354405 w 1905241"/>
                <a:gd name="csY3" fmla="*/ 44993 h 1124784"/>
                <a:gd name="csX4" fmla="*/ 1669037 w 1905241"/>
                <a:gd name="csY4" fmla="*/ 5664 h 1124784"/>
                <a:gd name="csX5" fmla="*/ 1905011 w 1905241"/>
                <a:gd name="csY5" fmla="*/ 162980 h 1124784"/>
                <a:gd name="csX6" fmla="*/ 1698534 w 1905241"/>
                <a:gd name="csY6" fmla="*/ 634928 h 1124784"/>
                <a:gd name="csX7" fmla="*/ 1079102 w 1905241"/>
                <a:gd name="csY7" fmla="*/ 674257 h 1124784"/>
                <a:gd name="csX8" fmla="*/ 557992 w 1905241"/>
                <a:gd name="csY8" fmla="*/ 959393 h 1124784"/>
                <a:gd name="csX9" fmla="*/ 95876 w 1905241"/>
                <a:gd name="csY9" fmla="*/ 1116709 h 1124784"/>
                <a:gd name="csX10" fmla="*/ 7386 w 1905241"/>
                <a:gd name="csY10" fmla="*/ 713586 h 1124784"/>
                <a:gd name="csX11" fmla="*/ 213863 w 1905241"/>
                <a:gd name="csY11" fmla="*/ 438283 h 1124784"/>
                <a:gd name="csX12" fmla="*/ 459670 w 1905241"/>
                <a:gd name="csY12" fmla="*/ 290799 h 1124784"/>
                <a:gd name="csX0" fmla="*/ 587488 w 1905457"/>
                <a:gd name="csY0" fmla="*/ 290799 h 1124784"/>
                <a:gd name="csX1" fmla="*/ 675979 w 1905457"/>
                <a:gd name="csY1" fmla="*/ 271135 h 1124784"/>
                <a:gd name="csX2" fmla="*/ 1029940 w 1905457"/>
                <a:gd name="csY2" fmla="*/ 143316 h 1124784"/>
                <a:gd name="csX3" fmla="*/ 1354405 w 1905457"/>
                <a:gd name="csY3" fmla="*/ 44993 h 1124784"/>
                <a:gd name="csX4" fmla="*/ 1669037 w 1905457"/>
                <a:gd name="csY4" fmla="*/ 5664 h 1124784"/>
                <a:gd name="csX5" fmla="*/ 1905011 w 1905457"/>
                <a:gd name="csY5" fmla="*/ 162980 h 1124784"/>
                <a:gd name="csX6" fmla="*/ 1708366 w 1905457"/>
                <a:gd name="csY6" fmla="*/ 595599 h 1124784"/>
                <a:gd name="csX7" fmla="*/ 1079102 w 1905457"/>
                <a:gd name="csY7" fmla="*/ 674257 h 1124784"/>
                <a:gd name="csX8" fmla="*/ 557992 w 1905457"/>
                <a:gd name="csY8" fmla="*/ 959393 h 1124784"/>
                <a:gd name="csX9" fmla="*/ 95876 w 1905457"/>
                <a:gd name="csY9" fmla="*/ 1116709 h 1124784"/>
                <a:gd name="csX10" fmla="*/ 7386 w 1905457"/>
                <a:gd name="csY10" fmla="*/ 713586 h 1124784"/>
                <a:gd name="csX11" fmla="*/ 213863 w 1905457"/>
                <a:gd name="csY11" fmla="*/ 438283 h 1124784"/>
                <a:gd name="csX12" fmla="*/ 459670 w 1905457"/>
                <a:gd name="csY12" fmla="*/ 290799 h 1124784"/>
                <a:gd name="csX0" fmla="*/ 587488 w 1905488"/>
                <a:gd name="csY0" fmla="*/ 290799 h 1124267"/>
                <a:gd name="csX1" fmla="*/ 675979 w 1905488"/>
                <a:gd name="csY1" fmla="*/ 2711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75979 w 1905488"/>
                <a:gd name="csY1" fmla="*/ 2711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75979 w 1905488"/>
                <a:gd name="csY1" fmla="*/ 2711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87409 w 1905488"/>
                <a:gd name="csY1" fmla="*/ 2330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87409 w 1905488"/>
                <a:gd name="csY1" fmla="*/ 2330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87409 w 1905488"/>
                <a:gd name="csY1" fmla="*/ 2330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87409 w 1905488"/>
                <a:gd name="csY1" fmla="*/ 2330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59670 w 1905488"/>
                <a:gd name="csY12" fmla="*/ 290799 h 1124267"/>
                <a:gd name="csX0" fmla="*/ 465568 w 1905488"/>
                <a:gd name="csY0" fmla="*/ 290799 h 1124267"/>
                <a:gd name="csX1" fmla="*/ 687409 w 1905488"/>
                <a:gd name="csY1" fmla="*/ 233035 h 1124267"/>
                <a:gd name="csX2" fmla="*/ 1029940 w 1905488"/>
                <a:gd name="csY2" fmla="*/ 143316 h 1124267"/>
                <a:gd name="csX3" fmla="*/ 1354405 w 1905488"/>
                <a:gd name="csY3" fmla="*/ 44993 h 1124267"/>
                <a:gd name="csX4" fmla="*/ 1669037 w 1905488"/>
                <a:gd name="csY4" fmla="*/ 5664 h 1124267"/>
                <a:gd name="csX5" fmla="*/ 1905011 w 1905488"/>
                <a:gd name="csY5" fmla="*/ 162980 h 1124267"/>
                <a:gd name="csX6" fmla="*/ 1708366 w 1905488"/>
                <a:gd name="csY6" fmla="*/ 595599 h 1124267"/>
                <a:gd name="csX7" fmla="*/ 1049605 w 1905488"/>
                <a:gd name="csY7" fmla="*/ 743083 h 1124267"/>
                <a:gd name="csX8" fmla="*/ 557992 w 1905488"/>
                <a:gd name="csY8" fmla="*/ 959393 h 1124267"/>
                <a:gd name="csX9" fmla="*/ 95876 w 1905488"/>
                <a:gd name="csY9" fmla="*/ 1116709 h 1124267"/>
                <a:gd name="csX10" fmla="*/ 7386 w 1905488"/>
                <a:gd name="csY10" fmla="*/ 713586 h 1124267"/>
                <a:gd name="csX11" fmla="*/ 213863 w 1905488"/>
                <a:gd name="csY11" fmla="*/ 438283 h 1124267"/>
                <a:gd name="csX12" fmla="*/ 476815 w 1905488"/>
                <a:gd name="csY12" fmla="*/ 286989 h 1124267"/>
                <a:gd name="csX0" fmla="*/ 465568 w 1905488"/>
                <a:gd name="csY0" fmla="*/ 286724 h 1120192"/>
                <a:gd name="csX1" fmla="*/ 687409 w 1905488"/>
                <a:gd name="csY1" fmla="*/ 228960 h 1120192"/>
                <a:gd name="csX2" fmla="*/ 1029940 w 1905488"/>
                <a:gd name="csY2" fmla="*/ 139241 h 1120192"/>
                <a:gd name="csX3" fmla="*/ 1182742 w 1905488"/>
                <a:gd name="csY3" fmla="*/ 238991 h 1120192"/>
                <a:gd name="csX4" fmla="*/ 1669037 w 1905488"/>
                <a:gd name="csY4" fmla="*/ 1589 h 1120192"/>
                <a:gd name="csX5" fmla="*/ 1905011 w 1905488"/>
                <a:gd name="csY5" fmla="*/ 158905 h 1120192"/>
                <a:gd name="csX6" fmla="*/ 1708366 w 1905488"/>
                <a:gd name="csY6" fmla="*/ 591524 h 1120192"/>
                <a:gd name="csX7" fmla="*/ 1049605 w 1905488"/>
                <a:gd name="csY7" fmla="*/ 739008 h 1120192"/>
                <a:gd name="csX8" fmla="*/ 557992 w 1905488"/>
                <a:gd name="csY8" fmla="*/ 955318 h 1120192"/>
                <a:gd name="csX9" fmla="*/ 95876 w 1905488"/>
                <a:gd name="csY9" fmla="*/ 1112634 h 1120192"/>
                <a:gd name="csX10" fmla="*/ 7386 w 1905488"/>
                <a:gd name="csY10" fmla="*/ 709511 h 1120192"/>
                <a:gd name="csX11" fmla="*/ 213863 w 1905488"/>
                <a:gd name="csY11" fmla="*/ 434208 h 1120192"/>
                <a:gd name="csX12" fmla="*/ 476815 w 1905488"/>
                <a:gd name="csY12" fmla="*/ 282914 h 1120192"/>
                <a:gd name="csX0" fmla="*/ 465568 w 1923322"/>
                <a:gd name="csY0" fmla="*/ 147515 h 980983"/>
                <a:gd name="csX1" fmla="*/ 687409 w 1923322"/>
                <a:gd name="csY1" fmla="*/ 89751 h 980983"/>
                <a:gd name="csX2" fmla="*/ 1029940 w 1923322"/>
                <a:gd name="csY2" fmla="*/ 32 h 980983"/>
                <a:gd name="csX3" fmla="*/ 1182742 w 1923322"/>
                <a:gd name="csY3" fmla="*/ 99782 h 980983"/>
                <a:gd name="csX4" fmla="*/ 1316907 w 1923322"/>
                <a:gd name="csY4" fmla="*/ 289336 h 980983"/>
                <a:gd name="csX5" fmla="*/ 1905011 w 1923322"/>
                <a:gd name="csY5" fmla="*/ 19696 h 980983"/>
                <a:gd name="csX6" fmla="*/ 1708366 w 1923322"/>
                <a:gd name="csY6" fmla="*/ 452315 h 980983"/>
                <a:gd name="csX7" fmla="*/ 1049605 w 1923322"/>
                <a:gd name="csY7" fmla="*/ 599799 h 980983"/>
                <a:gd name="csX8" fmla="*/ 557992 w 1923322"/>
                <a:gd name="csY8" fmla="*/ 816109 h 980983"/>
                <a:gd name="csX9" fmla="*/ 95876 w 1923322"/>
                <a:gd name="csY9" fmla="*/ 973425 h 980983"/>
                <a:gd name="csX10" fmla="*/ 7386 w 1923322"/>
                <a:gd name="csY10" fmla="*/ 570302 h 980983"/>
                <a:gd name="csX11" fmla="*/ 213863 w 1923322"/>
                <a:gd name="csY11" fmla="*/ 294999 h 980983"/>
                <a:gd name="csX12" fmla="*/ 476815 w 1923322"/>
                <a:gd name="csY12" fmla="*/ 143705 h 980983"/>
                <a:gd name="csX0" fmla="*/ 465568 w 1714145"/>
                <a:gd name="csY0" fmla="*/ 147515 h 980983"/>
                <a:gd name="csX1" fmla="*/ 687409 w 1714145"/>
                <a:gd name="csY1" fmla="*/ 89751 h 980983"/>
                <a:gd name="csX2" fmla="*/ 1029940 w 1714145"/>
                <a:gd name="csY2" fmla="*/ 32 h 980983"/>
                <a:gd name="csX3" fmla="*/ 1182742 w 1714145"/>
                <a:gd name="csY3" fmla="*/ 99782 h 980983"/>
                <a:gd name="csX4" fmla="*/ 1316907 w 1714145"/>
                <a:gd name="csY4" fmla="*/ 289336 h 980983"/>
                <a:gd name="csX5" fmla="*/ 1368013 w 1714145"/>
                <a:gd name="csY5" fmla="*/ 380629 h 980983"/>
                <a:gd name="csX6" fmla="*/ 1708366 w 1714145"/>
                <a:gd name="csY6" fmla="*/ 452315 h 980983"/>
                <a:gd name="csX7" fmla="*/ 1049605 w 1714145"/>
                <a:gd name="csY7" fmla="*/ 599799 h 980983"/>
                <a:gd name="csX8" fmla="*/ 557992 w 1714145"/>
                <a:gd name="csY8" fmla="*/ 816109 h 980983"/>
                <a:gd name="csX9" fmla="*/ 95876 w 1714145"/>
                <a:gd name="csY9" fmla="*/ 973425 h 980983"/>
                <a:gd name="csX10" fmla="*/ 7386 w 1714145"/>
                <a:gd name="csY10" fmla="*/ 570302 h 980983"/>
                <a:gd name="csX11" fmla="*/ 213863 w 1714145"/>
                <a:gd name="csY11" fmla="*/ 294999 h 980983"/>
                <a:gd name="csX12" fmla="*/ 476815 w 1714145"/>
                <a:gd name="csY12" fmla="*/ 143705 h 980983"/>
                <a:gd name="csX0" fmla="*/ 465568 w 1368392"/>
                <a:gd name="csY0" fmla="*/ 147515 h 980983"/>
                <a:gd name="csX1" fmla="*/ 687409 w 1368392"/>
                <a:gd name="csY1" fmla="*/ 89751 h 980983"/>
                <a:gd name="csX2" fmla="*/ 1029940 w 1368392"/>
                <a:gd name="csY2" fmla="*/ 32 h 980983"/>
                <a:gd name="csX3" fmla="*/ 1182742 w 1368392"/>
                <a:gd name="csY3" fmla="*/ 99782 h 980983"/>
                <a:gd name="csX4" fmla="*/ 1316907 w 1368392"/>
                <a:gd name="csY4" fmla="*/ 289336 h 980983"/>
                <a:gd name="csX5" fmla="*/ 1368013 w 1368392"/>
                <a:gd name="csY5" fmla="*/ 380629 h 980983"/>
                <a:gd name="csX6" fmla="*/ 1294614 w 1368392"/>
                <a:gd name="csY6" fmla="*/ 478725 h 980983"/>
                <a:gd name="csX7" fmla="*/ 1049605 w 1368392"/>
                <a:gd name="csY7" fmla="*/ 599799 h 980983"/>
                <a:gd name="csX8" fmla="*/ 557992 w 1368392"/>
                <a:gd name="csY8" fmla="*/ 816109 h 980983"/>
                <a:gd name="csX9" fmla="*/ 95876 w 1368392"/>
                <a:gd name="csY9" fmla="*/ 973425 h 980983"/>
                <a:gd name="csX10" fmla="*/ 7386 w 1368392"/>
                <a:gd name="csY10" fmla="*/ 570302 h 980983"/>
                <a:gd name="csX11" fmla="*/ 213863 w 1368392"/>
                <a:gd name="csY11" fmla="*/ 294999 h 980983"/>
                <a:gd name="csX12" fmla="*/ 476815 w 1368392"/>
                <a:gd name="csY12" fmla="*/ 143705 h 980983"/>
                <a:gd name="csX0" fmla="*/ 465568 w 1372358"/>
                <a:gd name="csY0" fmla="*/ 147515 h 980983"/>
                <a:gd name="csX1" fmla="*/ 687409 w 1372358"/>
                <a:gd name="csY1" fmla="*/ 89751 h 980983"/>
                <a:gd name="csX2" fmla="*/ 1029940 w 1372358"/>
                <a:gd name="csY2" fmla="*/ 32 h 980983"/>
                <a:gd name="csX3" fmla="*/ 1182742 w 1372358"/>
                <a:gd name="csY3" fmla="*/ 99782 h 980983"/>
                <a:gd name="csX4" fmla="*/ 1189260 w 1372358"/>
                <a:gd name="csY4" fmla="*/ 346557 h 980983"/>
                <a:gd name="csX5" fmla="*/ 1368013 w 1372358"/>
                <a:gd name="csY5" fmla="*/ 380629 h 980983"/>
                <a:gd name="csX6" fmla="*/ 1294614 w 1372358"/>
                <a:gd name="csY6" fmla="*/ 478725 h 980983"/>
                <a:gd name="csX7" fmla="*/ 1049605 w 1372358"/>
                <a:gd name="csY7" fmla="*/ 599799 h 980983"/>
                <a:gd name="csX8" fmla="*/ 557992 w 1372358"/>
                <a:gd name="csY8" fmla="*/ 816109 h 980983"/>
                <a:gd name="csX9" fmla="*/ 95876 w 1372358"/>
                <a:gd name="csY9" fmla="*/ 973425 h 980983"/>
                <a:gd name="csX10" fmla="*/ 7386 w 1372358"/>
                <a:gd name="csY10" fmla="*/ 570302 h 980983"/>
                <a:gd name="csX11" fmla="*/ 213863 w 1372358"/>
                <a:gd name="csY11" fmla="*/ 294999 h 980983"/>
                <a:gd name="csX12" fmla="*/ 476815 w 1372358"/>
                <a:gd name="csY12" fmla="*/ 143705 h 980983"/>
                <a:gd name="csX0" fmla="*/ 465568 w 1372358"/>
                <a:gd name="csY0" fmla="*/ 82386 h 915854"/>
                <a:gd name="csX1" fmla="*/ 687409 w 1372358"/>
                <a:gd name="csY1" fmla="*/ 24622 h 915854"/>
                <a:gd name="csX2" fmla="*/ 977120 w 1372358"/>
                <a:gd name="csY2" fmla="*/ 928 h 915854"/>
                <a:gd name="csX3" fmla="*/ 1182742 w 1372358"/>
                <a:gd name="csY3" fmla="*/ 34653 h 915854"/>
                <a:gd name="csX4" fmla="*/ 1189260 w 1372358"/>
                <a:gd name="csY4" fmla="*/ 281428 h 915854"/>
                <a:gd name="csX5" fmla="*/ 1368013 w 1372358"/>
                <a:gd name="csY5" fmla="*/ 315500 h 915854"/>
                <a:gd name="csX6" fmla="*/ 1294614 w 1372358"/>
                <a:gd name="csY6" fmla="*/ 413596 h 915854"/>
                <a:gd name="csX7" fmla="*/ 1049605 w 1372358"/>
                <a:gd name="csY7" fmla="*/ 534670 h 915854"/>
                <a:gd name="csX8" fmla="*/ 557992 w 1372358"/>
                <a:gd name="csY8" fmla="*/ 750980 h 915854"/>
                <a:gd name="csX9" fmla="*/ 95876 w 1372358"/>
                <a:gd name="csY9" fmla="*/ 908296 h 915854"/>
                <a:gd name="csX10" fmla="*/ 7386 w 1372358"/>
                <a:gd name="csY10" fmla="*/ 505173 h 915854"/>
                <a:gd name="csX11" fmla="*/ 213863 w 1372358"/>
                <a:gd name="csY11" fmla="*/ 229870 h 915854"/>
                <a:gd name="csX12" fmla="*/ 476815 w 1372358"/>
                <a:gd name="csY12" fmla="*/ 78576 h 915854"/>
                <a:gd name="csX0" fmla="*/ 465568 w 1372358"/>
                <a:gd name="csY0" fmla="*/ 84325 h 917793"/>
                <a:gd name="csX1" fmla="*/ 687409 w 1372358"/>
                <a:gd name="csY1" fmla="*/ 26561 h 917793"/>
                <a:gd name="csX2" fmla="*/ 977120 w 1372358"/>
                <a:gd name="csY2" fmla="*/ 2867 h 917793"/>
                <a:gd name="csX3" fmla="*/ 1059496 w 1372358"/>
                <a:gd name="csY3" fmla="*/ 89411 h 917793"/>
                <a:gd name="csX4" fmla="*/ 1189260 w 1372358"/>
                <a:gd name="csY4" fmla="*/ 283367 h 917793"/>
                <a:gd name="csX5" fmla="*/ 1368013 w 1372358"/>
                <a:gd name="csY5" fmla="*/ 317439 h 917793"/>
                <a:gd name="csX6" fmla="*/ 1294614 w 1372358"/>
                <a:gd name="csY6" fmla="*/ 415535 h 917793"/>
                <a:gd name="csX7" fmla="*/ 1049605 w 1372358"/>
                <a:gd name="csY7" fmla="*/ 536609 h 917793"/>
                <a:gd name="csX8" fmla="*/ 557992 w 1372358"/>
                <a:gd name="csY8" fmla="*/ 752919 h 917793"/>
                <a:gd name="csX9" fmla="*/ 95876 w 1372358"/>
                <a:gd name="csY9" fmla="*/ 910235 h 917793"/>
                <a:gd name="csX10" fmla="*/ 7386 w 1372358"/>
                <a:gd name="csY10" fmla="*/ 507112 h 917793"/>
                <a:gd name="csX11" fmla="*/ 213863 w 1372358"/>
                <a:gd name="csY11" fmla="*/ 231809 h 917793"/>
                <a:gd name="csX12" fmla="*/ 476815 w 1372358"/>
                <a:gd name="csY12" fmla="*/ 80515 h 917793"/>
                <a:gd name="csX0" fmla="*/ 465568 w 1372358"/>
                <a:gd name="csY0" fmla="*/ 84325 h 917793"/>
                <a:gd name="csX1" fmla="*/ 687409 w 1372358"/>
                <a:gd name="csY1" fmla="*/ 26561 h 917793"/>
                <a:gd name="csX2" fmla="*/ 977120 w 1372358"/>
                <a:gd name="csY2" fmla="*/ 2867 h 917793"/>
                <a:gd name="csX3" fmla="*/ 1059496 w 1372358"/>
                <a:gd name="csY3" fmla="*/ 89411 h 917793"/>
                <a:gd name="csX4" fmla="*/ 1189260 w 1372358"/>
                <a:gd name="csY4" fmla="*/ 283367 h 917793"/>
                <a:gd name="csX5" fmla="*/ 1368013 w 1372358"/>
                <a:gd name="csY5" fmla="*/ 317439 h 917793"/>
                <a:gd name="csX6" fmla="*/ 1294614 w 1372358"/>
                <a:gd name="csY6" fmla="*/ 415535 h 917793"/>
                <a:gd name="csX7" fmla="*/ 1049605 w 1372358"/>
                <a:gd name="csY7" fmla="*/ 536609 h 917793"/>
                <a:gd name="csX8" fmla="*/ 557992 w 1372358"/>
                <a:gd name="csY8" fmla="*/ 752919 h 917793"/>
                <a:gd name="csX9" fmla="*/ 95876 w 1372358"/>
                <a:gd name="csY9" fmla="*/ 910235 h 917793"/>
                <a:gd name="csX10" fmla="*/ 7386 w 1372358"/>
                <a:gd name="csY10" fmla="*/ 507112 h 917793"/>
                <a:gd name="csX11" fmla="*/ 213863 w 1372358"/>
                <a:gd name="csY11" fmla="*/ 231809 h 917793"/>
                <a:gd name="csX12" fmla="*/ 490020 w 1372358"/>
                <a:gd name="csY12" fmla="*/ 137736 h 917793"/>
                <a:gd name="csX0" fmla="*/ 469279 w 1376069"/>
                <a:gd name="csY0" fmla="*/ 84325 h 917793"/>
                <a:gd name="csX1" fmla="*/ 691120 w 1376069"/>
                <a:gd name="csY1" fmla="*/ 26561 h 917793"/>
                <a:gd name="csX2" fmla="*/ 980831 w 1376069"/>
                <a:gd name="csY2" fmla="*/ 2867 h 917793"/>
                <a:gd name="csX3" fmla="*/ 1063207 w 1376069"/>
                <a:gd name="csY3" fmla="*/ 89411 h 917793"/>
                <a:gd name="csX4" fmla="*/ 1192971 w 1376069"/>
                <a:gd name="csY4" fmla="*/ 283367 h 917793"/>
                <a:gd name="csX5" fmla="*/ 1371724 w 1376069"/>
                <a:gd name="csY5" fmla="*/ 317439 h 917793"/>
                <a:gd name="csX6" fmla="*/ 1298325 w 1376069"/>
                <a:gd name="csY6" fmla="*/ 415535 h 917793"/>
                <a:gd name="csX7" fmla="*/ 1053316 w 1376069"/>
                <a:gd name="csY7" fmla="*/ 536609 h 917793"/>
                <a:gd name="csX8" fmla="*/ 561703 w 1376069"/>
                <a:gd name="csY8" fmla="*/ 752919 h 917793"/>
                <a:gd name="csX9" fmla="*/ 99587 w 1376069"/>
                <a:gd name="csY9" fmla="*/ 910235 h 917793"/>
                <a:gd name="csX10" fmla="*/ 11097 w 1376069"/>
                <a:gd name="csY10" fmla="*/ 507112 h 917793"/>
                <a:gd name="csX11" fmla="*/ 270394 w 1376069"/>
                <a:gd name="csY11" fmla="*/ 262621 h 917793"/>
                <a:gd name="csX12" fmla="*/ 493731 w 1376069"/>
                <a:gd name="csY12" fmla="*/ 137736 h 917793"/>
                <a:gd name="csX0" fmla="*/ 500090 w 1376069"/>
                <a:gd name="csY0" fmla="*/ 156200 h 919242"/>
                <a:gd name="csX1" fmla="*/ 691120 w 1376069"/>
                <a:gd name="csY1" fmla="*/ 28010 h 919242"/>
                <a:gd name="csX2" fmla="*/ 980831 w 1376069"/>
                <a:gd name="csY2" fmla="*/ 4316 h 919242"/>
                <a:gd name="csX3" fmla="*/ 1063207 w 1376069"/>
                <a:gd name="csY3" fmla="*/ 90860 h 919242"/>
                <a:gd name="csX4" fmla="*/ 1192971 w 1376069"/>
                <a:gd name="csY4" fmla="*/ 284816 h 919242"/>
                <a:gd name="csX5" fmla="*/ 1371724 w 1376069"/>
                <a:gd name="csY5" fmla="*/ 318888 h 919242"/>
                <a:gd name="csX6" fmla="*/ 1298325 w 1376069"/>
                <a:gd name="csY6" fmla="*/ 416984 h 919242"/>
                <a:gd name="csX7" fmla="*/ 1053316 w 1376069"/>
                <a:gd name="csY7" fmla="*/ 538058 h 919242"/>
                <a:gd name="csX8" fmla="*/ 561703 w 1376069"/>
                <a:gd name="csY8" fmla="*/ 754368 h 919242"/>
                <a:gd name="csX9" fmla="*/ 99587 w 1376069"/>
                <a:gd name="csY9" fmla="*/ 911684 h 919242"/>
                <a:gd name="csX10" fmla="*/ 11097 w 1376069"/>
                <a:gd name="csY10" fmla="*/ 508561 h 919242"/>
                <a:gd name="csX11" fmla="*/ 270394 w 1376069"/>
                <a:gd name="csY11" fmla="*/ 264070 h 919242"/>
                <a:gd name="csX12" fmla="*/ 493731 w 1376069"/>
                <a:gd name="csY12" fmla="*/ 139185 h 919242"/>
                <a:gd name="csX0" fmla="*/ 500090 w 1376069"/>
                <a:gd name="csY0" fmla="*/ 165978 h 929020"/>
                <a:gd name="csX1" fmla="*/ 651506 w 1376069"/>
                <a:gd name="csY1" fmla="*/ 15780 h 929020"/>
                <a:gd name="csX2" fmla="*/ 980831 w 1376069"/>
                <a:gd name="csY2" fmla="*/ 14094 h 929020"/>
                <a:gd name="csX3" fmla="*/ 1063207 w 1376069"/>
                <a:gd name="csY3" fmla="*/ 100638 h 929020"/>
                <a:gd name="csX4" fmla="*/ 1192971 w 1376069"/>
                <a:gd name="csY4" fmla="*/ 294594 h 929020"/>
                <a:gd name="csX5" fmla="*/ 1371724 w 1376069"/>
                <a:gd name="csY5" fmla="*/ 328666 h 929020"/>
                <a:gd name="csX6" fmla="*/ 1298325 w 1376069"/>
                <a:gd name="csY6" fmla="*/ 426762 h 929020"/>
                <a:gd name="csX7" fmla="*/ 1053316 w 1376069"/>
                <a:gd name="csY7" fmla="*/ 547836 h 929020"/>
                <a:gd name="csX8" fmla="*/ 561703 w 1376069"/>
                <a:gd name="csY8" fmla="*/ 764146 h 929020"/>
                <a:gd name="csX9" fmla="*/ 99587 w 1376069"/>
                <a:gd name="csY9" fmla="*/ 921462 h 929020"/>
                <a:gd name="csX10" fmla="*/ 11097 w 1376069"/>
                <a:gd name="csY10" fmla="*/ 518339 h 929020"/>
                <a:gd name="csX11" fmla="*/ 270394 w 1376069"/>
                <a:gd name="csY11" fmla="*/ 273848 h 929020"/>
                <a:gd name="csX12" fmla="*/ 493731 w 1376069"/>
                <a:gd name="csY12" fmla="*/ 148963 h 929020"/>
                <a:gd name="csX0" fmla="*/ 484684 w 1376069"/>
                <a:gd name="csY0" fmla="*/ 142499 h 927549"/>
                <a:gd name="csX1" fmla="*/ 651506 w 1376069"/>
                <a:gd name="csY1" fmla="*/ 14309 h 927549"/>
                <a:gd name="csX2" fmla="*/ 980831 w 1376069"/>
                <a:gd name="csY2" fmla="*/ 12623 h 927549"/>
                <a:gd name="csX3" fmla="*/ 1063207 w 1376069"/>
                <a:gd name="csY3" fmla="*/ 99167 h 927549"/>
                <a:gd name="csX4" fmla="*/ 1192971 w 1376069"/>
                <a:gd name="csY4" fmla="*/ 293123 h 927549"/>
                <a:gd name="csX5" fmla="*/ 1371724 w 1376069"/>
                <a:gd name="csY5" fmla="*/ 327195 h 927549"/>
                <a:gd name="csX6" fmla="*/ 1298325 w 1376069"/>
                <a:gd name="csY6" fmla="*/ 425291 h 927549"/>
                <a:gd name="csX7" fmla="*/ 1053316 w 1376069"/>
                <a:gd name="csY7" fmla="*/ 546365 h 927549"/>
                <a:gd name="csX8" fmla="*/ 561703 w 1376069"/>
                <a:gd name="csY8" fmla="*/ 762675 h 927549"/>
                <a:gd name="csX9" fmla="*/ 99587 w 1376069"/>
                <a:gd name="csY9" fmla="*/ 919991 h 927549"/>
                <a:gd name="csX10" fmla="*/ 11097 w 1376069"/>
                <a:gd name="csY10" fmla="*/ 516868 h 927549"/>
                <a:gd name="csX11" fmla="*/ 270394 w 1376069"/>
                <a:gd name="csY11" fmla="*/ 272377 h 927549"/>
                <a:gd name="csX12" fmla="*/ 493731 w 1376069"/>
                <a:gd name="csY12" fmla="*/ 147492 h 927549"/>
                <a:gd name="csX0" fmla="*/ 484684 w 1376069"/>
                <a:gd name="csY0" fmla="*/ 134744 h 919794"/>
                <a:gd name="csX1" fmla="*/ 669112 w 1376069"/>
                <a:gd name="csY1" fmla="*/ 24161 h 919794"/>
                <a:gd name="csX2" fmla="*/ 980831 w 1376069"/>
                <a:gd name="csY2" fmla="*/ 4868 h 919794"/>
                <a:gd name="csX3" fmla="*/ 1063207 w 1376069"/>
                <a:gd name="csY3" fmla="*/ 91412 h 919794"/>
                <a:gd name="csX4" fmla="*/ 1192971 w 1376069"/>
                <a:gd name="csY4" fmla="*/ 285368 h 919794"/>
                <a:gd name="csX5" fmla="*/ 1371724 w 1376069"/>
                <a:gd name="csY5" fmla="*/ 319440 h 919794"/>
                <a:gd name="csX6" fmla="*/ 1298325 w 1376069"/>
                <a:gd name="csY6" fmla="*/ 417536 h 919794"/>
                <a:gd name="csX7" fmla="*/ 1053316 w 1376069"/>
                <a:gd name="csY7" fmla="*/ 538610 h 919794"/>
                <a:gd name="csX8" fmla="*/ 561703 w 1376069"/>
                <a:gd name="csY8" fmla="*/ 754920 h 919794"/>
                <a:gd name="csX9" fmla="*/ 99587 w 1376069"/>
                <a:gd name="csY9" fmla="*/ 912236 h 919794"/>
                <a:gd name="csX10" fmla="*/ 11097 w 1376069"/>
                <a:gd name="csY10" fmla="*/ 509113 h 919794"/>
                <a:gd name="csX11" fmla="*/ 270394 w 1376069"/>
                <a:gd name="csY11" fmla="*/ 264622 h 919794"/>
                <a:gd name="csX12" fmla="*/ 493731 w 1376069"/>
                <a:gd name="csY12" fmla="*/ 139737 h 919794"/>
                <a:gd name="csX0" fmla="*/ 484684 w 1376069"/>
                <a:gd name="csY0" fmla="*/ 137330 h 922380"/>
                <a:gd name="csX1" fmla="*/ 669112 w 1376069"/>
                <a:gd name="csY1" fmla="*/ 26747 h 922380"/>
                <a:gd name="csX2" fmla="*/ 980831 w 1376069"/>
                <a:gd name="csY2" fmla="*/ 7454 h 922380"/>
                <a:gd name="csX3" fmla="*/ 1063207 w 1376069"/>
                <a:gd name="csY3" fmla="*/ 93998 h 922380"/>
                <a:gd name="csX4" fmla="*/ 1192971 w 1376069"/>
                <a:gd name="csY4" fmla="*/ 287954 h 922380"/>
                <a:gd name="csX5" fmla="*/ 1371724 w 1376069"/>
                <a:gd name="csY5" fmla="*/ 322026 h 922380"/>
                <a:gd name="csX6" fmla="*/ 1298325 w 1376069"/>
                <a:gd name="csY6" fmla="*/ 420122 h 922380"/>
                <a:gd name="csX7" fmla="*/ 1053316 w 1376069"/>
                <a:gd name="csY7" fmla="*/ 541196 h 922380"/>
                <a:gd name="csX8" fmla="*/ 561703 w 1376069"/>
                <a:gd name="csY8" fmla="*/ 757506 h 922380"/>
                <a:gd name="csX9" fmla="*/ 99587 w 1376069"/>
                <a:gd name="csY9" fmla="*/ 914822 h 922380"/>
                <a:gd name="csX10" fmla="*/ 11097 w 1376069"/>
                <a:gd name="csY10" fmla="*/ 511699 h 922380"/>
                <a:gd name="csX11" fmla="*/ 270394 w 1376069"/>
                <a:gd name="csY11" fmla="*/ 267208 h 922380"/>
                <a:gd name="csX12" fmla="*/ 493731 w 1376069"/>
                <a:gd name="csY12" fmla="*/ 142323 h 922380"/>
                <a:gd name="csX0" fmla="*/ 484684 w 1376069"/>
                <a:gd name="csY0" fmla="*/ 158268 h 943318"/>
                <a:gd name="csX1" fmla="*/ 713128 w 1376069"/>
                <a:gd name="csY1" fmla="*/ 14673 h 943318"/>
                <a:gd name="csX2" fmla="*/ 980831 w 1376069"/>
                <a:gd name="csY2" fmla="*/ 28392 h 943318"/>
                <a:gd name="csX3" fmla="*/ 1063207 w 1376069"/>
                <a:gd name="csY3" fmla="*/ 114936 h 943318"/>
                <a:gd name="csX4" fmla="*/ 1192971 w 1376069"/>
                <a:gd name="csY4" fmla="*/ 308892 h 943318"/>
                <a:gd name="csX5" fmla="*/ 1371724 w 1376069"/>
                <a:gd name="csY5" fmla="*/ 342964 h 943318"/>
                <a:gd name="csX6" fmla="*/ 1298325 w 1376069"/>
                <a:gd name="csY6" fmla="*/ 441060 h 943318"/>
                <a:gd name="csX7" fmla="*/ 1053316 w 1376069"/>
                <a:gd name="csY7" fmla="*/ 562134 h 943318"/>
                <a:gd name="csX8" fmla="*/ 561703 w 1376069"/>
                <a:gd name="csY8" fmla="*/ 778444 h 943318"/>
                <a:gd name="csX9" fmla="*/ 99587 w 1376069"/>
                <a:gd name="csY9" fmla="*/ 935760 h 943318"/>
                <a:gd name="csX10" fmla="*/ 11097 w 1376069"/>
                <a:gd name="csY10" fmla="*/ 532637 h 943318"/>
                <a:gd name="csX11" fmla="*/ 270394 w 1376069"/>
                <a:gd name="csY11" fmla="*/ 288146 h 943318"/>
                <a:gd name="csX12" fmla="*/ 493731 w 1376069"/>
                <a:gd name="csY12" fmla="*/ 163261 h 943318"/>
                <a:gd name="csX0" fmla="*/ 484684 w 1306632"/>
                <a:gd name="csY0" fmla="*/ 158268 h 943318"/>
                <a:gd name="csX1" fmla="*/ 713128 w 1306632"/>
                <a:gd name="csY1" fmla="*/ 14673 h 943318"/>
                <a:gd name="csX2" fmla="*/ 980831 w 1306632"/>
                <a:gd name="csY2" fmla="*/ 28392 h 943318"/>
                <a:gd name="csX3" fmla="*/ 1063207 w 1306632"/>
                <a:gd name="csY3" fmla="*/ 114936 h 943318"/>
                <a:gd name="csX4" fmla="*/ 1192971 w 1306632"/>
                <a:gd name="csY4" fmla="*/ 308892 h 943318"/>
                <a:gd name="csX5" fmla="*/ 1244077 w 1306632"/>
                <a:gd name="csY5" fmla="*/ 380377 h 943318"/>
                <a:gd name="csX6" fmla="*/ 1298325 w 1306632"/>
                <a:gd name="csY6" fmla="*/ 441060 h 943318"/>
                <a:gd name="csX7" fmla="*/ 1053316 w 1306632"/>
                <a:gd name="csY7" fmla="*/ 562134 h 943318"/>
                <a:gd name="csX8" fmla="*/ 561703 w 1306632"/>
                <a:gd name="csY8" fmla="*/ 778444 h 943318"/>
                <a:gd name="csX9" fmla="*/ 99587 w 1306632"/>
                <a:gd name="csY9" fmla="*/ 935760 h 943318"/>
                <a:gd name="csX10" fmla="*/ 11097 w 1306632"/>
                <a:gd name="csY10" fmla="*/ 532637 h 943318"/>
                <a:gd name="csX11" fmla="*/ 270394 w 1306632"/>
                <a:gd name="csY11" fmla="*/ 288146 h 943318"/>
                <a:gd name="csX12" fmla="*/ 493731 w 1306632"/>
                <a:gd name="csY12" fmla="*/ 163261 h 943318"/>
                <a:gd name="csX0" fmla="*/ 484684 w 1247348"/>
                <a:gd name="csY0" fmla="*/ 158268 h 943318"/>
                <a:gd name="csX1" fmla="*/ 713128 w 1247348"/>
                <a:gd name="csY1" fmla="*/ 14673 h 943318"/>
                <a:gd name="csX2" fmla="*/ 980831 w 1247348"/>
                <a:gd name="csY2" fmla="*/ 28392 h 943318"/>
                <a:gd name="csX3" fmla="*/ 1063207 w 1247348"/>
                <a:gd name="csY3" fmla="*/ 114936 h 943318"/>
                <a:gd name="csX4" fmla="*/ 1192971 w 1247348"/>
                <a:gd name="csY4" fmla="*/ 308892 h 943318"/>
                <a:gd name="csX5" fmla="*/ 1244077 w 1247348"/>
                <a:gd name="csY5" fmla="*/ 380377 h 943318"/>
                <a:gd name="csX6" fmla="*/ 1221297 w 1247348"/>
                <a:gd name="csY6" fmla="*/ 465269 h 943318"/>
                <a:gd name="csX7" fmla="*/ 1053316 w 1247348"/>
                <a:gd name="csY7" fmla="*/ 562134 h 943318"/>
                <a:gd name="csX8" fmla="*/ 561703 w 1247348"/>
                <a:gd name="csY8" fmla="*/ 778444 h 943318"/>
                <a:gd name="csX9" fmla="*/ 99587 w 1247348"/>
                <a:gd name="csY9" fmla="*/ 935760 h 943318"/>
                <a:gd name="csX10" fmla="*/ 11097 w 1247348"/>
                <a:gd name="csY10" fmla="*/ 532637 h 943318"/>
                <a:gd name="csX11" fmla="*/ 270394 w 1247348"/>
                <a:gd name="csY11" fmla="*/ 288146 h 943318"/>
                <a:gd name="csX12" fmla="*/ 493731 w 1247348"/>
                <a:gd name="csY12" fmla="*/ 163261 h 943318"/>
                <a:gd name="csX0" fmla="*/ 476284 w 1238948"/>
                <a:gd name="csY0" fmla="*/ 158268 h 824389"/>
                <a:gd name="csX1" fmla="*/ 704728 w 1238948"/>
                <a:gd name="csY1" fmla="*/ 14673 h 824389"/>
                <a:gd name="csX2" fmla="*/ 972431 w 1238948"/>
                <a:gd name="csY2" fmla="*/ 28392 h 824389"/>
                <a:gd name="csX3" fmla="*/ 1054807 w 1238948"/>
                <a:gd name="csY3" fmla="*/ 114936 h 824389"/>
                <a:gd name="csX4" fmla="*/ 1184571 w 1238948"/>
                <a:gd name="csY4" fmla="*/ 308892 h 824389"/>
                <a:gd name="csX5" fmla="*/ 1235677 w 1238948"/>
                <a:gd name="csY5" fmla="*/ 380377 h 824389"/>
                <a:gd name="csX6" fmla="*/ 1212897 w 1238948"/>
                <a:gd name="csY6" fmla="*/ 465269 h 824389"/>
                <a:gd name="csX7" fmla="*/ 1044916 w 1238948"/>
                <a:gd name="csY7" fmla="*/ 562134 h 824389"/>
                <a:gd name="csX8" fmla="*/ 553303 w 1238948"/>
                <a:gd name="csY8" fmla="*/ 778444 h 824389"/>
                <a:gd name="csX9" fmla="*/ 152810 w 1238948"/>
                <a:gd name="csY9" fmla="*/ 803712 h 824389"/>
                <a:gd name="csX10" fmla="*/ 2697 w 1238948"/>
                <a:gd name="csY10" fmla="*/ 532637 h 824389"/>
                <a:gd name="csX11" fmla="*/ 261994 w 1238948"/>
                <a:gd name="csY11" fmla="*/ 288146 h 824389"/>
                <a:gd name="csX12" fmla="*/ 485331 w 1238948"/>
                <a:gd name="csY12" fmla="*/ 163261 h 8243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238948" h="824389">
                  <a:moveTo>
                    <a:pt x="476284" y="158268"/>
                  </a:moveTo>
                  <a:cubicBezTo>
                    <a:pt x="665186" y="94461"/>
                    <a:pt x="628639" y="47323"/>
                    <a:pt x="704728" y="14673"/>
                  </a:cubicBezTo>
                  <a:cubicBezTo>
                    <a:pt x="780817" y="-17977"/>
                    <a:pt x="914085" y="11682"/>
                    <a:pt x="972431" y="28392"/>
                  </a:cubicBezTo>
                  <a:cubicBezTo>
                    <a:pt x="1030777" y="45102"/>
                    <a:pt x="1019450" y="68186"/>
                    <a:pt x="1054807" y="114936"/>
                  </a:cubicBezTo>
                  <a:cubicBezTo>
                    <a:pt x="1090164" y="161686"/>
                    <a:pt x="1154426" y="264652"/>
                    <a:pt x="1184571" y="308892"/>
                  </a:cubicBezTo>
                  <a:cubicBezTo>
                    <a:pt x="1214716" y="353132"/>
                    <a:pt x="1230956" y="354314"/>
                    <a:pt x="1235677" y="380377"/>
                  </a:cubicBezTo>
                  <a:cubicBezTo>
                    <a:pt x="1240398" y="406440"/>
                    <a:pt x="1244691" y="434976"/>
                    <a:pt x="1212897" y="465269"/>
                  </a:cubicBezTo>
                  <a:cubicBezTo>
                    <a:pt x="1181104" y="495562"/>
                    <a:pt x="1154848" y="509938"/>
                    <a:pt x="1044916" y="562134"/>
                  </a:cubicBezTo>
                  <a:cubicBezTo>
                    <a:pt x="934984" y="614330"/>
                    <a:pt x="701987" y="738181"/>
                    <a:pt x="553303" y="778444"/>
                  </a:cubicBezTo>
                  <a:cubicBezTo>
                    <a:pt x="404619" y="818707"/>
                    <a:pt x="244578" y="844680"/>
                    <a:pt x="152810" y="803712"/>
                  </a:cubicBezTo>
                  <a:cubicBezTo>
                    <a:pt x="61042" y="762744"/>
                    <a:pt x="-15500" y="618565"/>
                    <a:pt x="2697" y="532637"/>
                  </a:cubicBezTo>
                  <a:cubicBezTo>
                    <a:pt x="20894" y="446709"/>
                    <a:pt x="158755" y="363527"/>
                    <a:pt x="261994" y="288146"/>
                  </a:cubicBezTo>
                  <a:cubicBezTo>
                    <a:pt x="365233" y="212765"/>
                    <a:pt x="380454" y="212422"/>
                    <a:pt x="485331" y="163261"/>
                  </a:cubicBezTo>
                </a:path>
              </a:pathLst>
            </a:cu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Arrow: Left 37">
            <a:extLst>
              <a:ext uri="{FF2B5EF4-FFF2-40B4-BE49-F238E27FC236}">
                <a16:creationId xmlns:a16="http://schemas.microsoft.com/office/drawing/2014/main" id="{A16AFAD0-1B84-301F-C249-AC4735FB5C9C}"/>
              </a:ext>
            </a:extLst>
          </p:cNvPr>
          <p:cNvSpPr/>
          <p:nvPr/>
        </p:nvSpPr>
        <p:spPr>
          <a:xfrm>
            <a:off x="6897985" y="5876083"/>
            <a:ext cx="1640567" cy="206478"/>
          </a:xfrm>
          <a:prstGeom prst="leftArrow">
            <a:avLst/>
          </a:prstGeom>
          <a:solidFill>
            <a:srgbClr val="FF3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12FC366C-4475-E514-E571-58D644C35861}"/>
              </a:ext>
            </a:extLst>
          </p:cNvPr>
          <p:cNvSpPr/>
          <p:nvPr/>
        </p:nvSpPr>
        <p:spPr>
          <a:xfrm>
            <a:off x="8795610" y="5876083"/>
            <a:ext cx="1640567" cy="206478"/>
          </a:xfrm>
          <a:prstGeom prst="rightArrow">
            <a:avLst/>
          </a:prstGeom>
          <a:solidFill>
            <a:srgbClr val="0000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4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D7D094-2027-E513-6B4D-A867C8950270}"/>
              </a:ext>
            </a:extLst>
          </p:cNvPr>
          <p:cNvSpPr txBox="1"/>
          <p:nvPr/>
        </p:nvSpPr>
        <p:spPr>
          <a:xfrm>
            <a:off x="6145489" y="6035319"/>
            <a:ext cx="1640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Risk increase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0E18EC-1608-F474-DA09-291985ABBBC2}"/>
              </a:ext>
            </a:extLst>
          </p:cNvPr>
          <p:cNvSpPr txBox="1"/>
          <p:nvPr/>
        </p:nvSpPr>
        <p:spPr>
          <a:xfrm>
            <a:off x="9959508" y="6035319"/>
            <a:ext cx="1925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Risk decrease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833EB1-63B4-0364-0D91-DCA31842A884}"/>
              </a:ext>
            </a:extLst>
          </p:cNvPr>
          <p:cNvCxnSpPr>
            <a:cxnSpLocks/>
          </p:cNvCxnSpPr>
          <p:nvPr/>
        </p:nvCxnSpPr>
        <p:spPr>
          <a:xfrm>
            <a:off x="8656998" y="5743829"/>
            <a:ext cx="0" cy="33873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9746750-E05B-1D7D-989D-84EAF372CD68}"/>
              </a:ext>
            </a:extLst>
          </p:cNvPr>
          <p:cNvSpPr txBox="1"/>
          <p:nvPr/>
        </p:nvSpPr>
        <p:spPr>
          <a:xfrm>
            <a:off x="8214986" y="6035319"/>
            <a:ext cx="1925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Aptos" panose="020B0004020202020204" pitchFamily="34" charset="0"/>
              </a:rPr>
              <a:t>T</a:t>
            </a:r>
            <a:r>
              <a:rPr lang="en-US" sz="1400" b="1" dirty="0" err="1">
                <a:latin typeface="Aptos" panose="020B0004020202020204" pitchFamily="34" charset="0"/>
              </a:rPr>
              <a:t>ref</a:t>
            </a:r>
            <a:r>
              <a:rPr lang="en-US" b="1" dirty="0">
                <a:latin typeface="Aptos" panose="020B0004020202020204" pitchFamily="34" charset="0"/>
              </a:rPr>
              <a:t> = 50 yr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824334-95B4-F3BD-3904-8D2E2705F393}"/>
              </a:ext>
            </a:extLst>
          </p:cNvPr>
          <p:cNvSpPr/>
          <p:nvPr/>
        </p:nvSpPr>
        <p:spPr>
          <a:xfrm>
            <a:off x="5807065" y="1326166"/>
            <a:ext cx="1619443" cy="418692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Chevron 52">
            <a:extLst>
              <a:ext uri="{FF2B5EF4-FFF2-40B4-BE49-F238E27FC236}">
                <a16:creationId xmlns:a16="http://schemas.microsoft.com/office/drawing/2014/main" id="{E85971EA-7199-5529-5C0D-BC1CCC675E46}"/>
              </a:ext>
            </a:extLst>
          </p:cNvPr>
          <p:cNvSpPr/>
          <p:nvPr/>
        </p:nvSpPr>
        <p:spPr>
          <a:xfrm>
            <a:off x="7884734" y="1215407"/>
            <a:ext cx="330252" cy="161439"/>
          </a:xfrm>
          <a:prstGeom prst="chevro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Arrow: Chevron 53">
            <a:extLst>
              <a:ext uri="{FF2B5EF4-FFF2-40B4-BE49-F238E27FC236}">
                <a16:creationId xmlns:a16="http://schemas.microsoft.com/office/drawing/2014/main" id="{03066D29-B605-EF05-8C51-74571E5EC264}"/>
              </a:ext>
            </a:extLst>
          </p:cNvPr>
          <p:cNvSpPr/>
          <p:nvPr/>
        </p:nvSpPr>
        <p:spPr>
          <a:xfrm>
            <a:off x="9177693" y="1215407"/>
            <a:ext cx="330252" cy="161439"/>
          </a:xfrm>
          <a:prstGeom prst="chevro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Arrow: Chevron 54">
            <a:extLst>
              <a:ext uri="{FF2B5EF4-FFF2-40B4-BE49-F238E27FC236}">
                <a16:creationId xmlns:a16="http://schemas.microsoft.com/office/drawing/2014/main" id="{A7453600-0996-BF6C-01C2-FAE6BC363627}"/>
              </a:ext>
            </a:extLst>
          </p:cNvPr>
          <p:cNvSpPr/>
          <p:nvPr/>
        </p:nvSpPr>
        <p:spPr>
          <a:xfrm>
            <a:off x="10528358" y="1215407"/>
            <a:ext cx="330252" cy="161439"/>
          </a:xfrm>
          <a:prstGeom prst="chevron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oogle Shape;100;p1">
            <a:extLst>
              <a:ext uri="{FF2B5EF4-FFF2-40B4-BE49-F238E27FC236}">
                <a16:creationId xmlns:a16="http://schemas.microsoft.com/office/drawing/2014/main" id="{98CF3E8A-1887-7B32-7409-2A0ABDBCD0E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1930" b="1753"/>
          <a:stretch/>
        </p:blipFill>
        <p:spPr>
          <a:xfrm>
            <a:off x="-9525" y="6280483"/>
            <a:ext cx="12192000" cy="57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8;p9">
            <a:extLst>
              <a:ext uri="{FF2B5EF4-FFF2-40B4-BE49-F238E27FC236}">
                <a16:creationId xmlns:a16="http://schemas.microsoft.com/office/drawing/2014/main" id="{F2C6C3DA-C258-1B0C-8F7D-7F6263B4EE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17992" y="1128409"/>
            <a:ext cx="974008" cy="51804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5BF407-5F8C-3AA4-134E-E6EB94BF328F}"/>
              </a:ext>
            </a:extLst>
          </p:cNvPr>
          <p:cNvSpPr txBox="1">
            <a:spLocks/>
          </p:cNvSpPr>
          <p:nvPr/>
        </p:nvSpPr>
        <p:spPr>
          <a:xfrm>
            <a:off x="1032893" y="73819"/>
            <a:ext cx="8632806" cy="992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3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Study Results (2 out 5)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oogle Shape;97;p1" descr="Logo&#10;&#10;Description automatically generated">
            <a:extLst>
              <a:ext uri="{FF2B5EF4-FFF2-40B4-BE49-F238E27FC236}">
                <a16:creationId xmlns:a16="http://schemas.microsoft.com/office/drawing/2014/main" id="{DDBA5082-CF60-7D76-1C7A-E8DB075FB72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8936" y="117740"/>
            <a:ext cx="823957" cy="82395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6EC35A-CDFC-4FBB-625B-35FA5946DE7F}"/>
              </a:ext>
            </a:extLst>
          </p:cNvPr>
          <p:cNvSpPr txBox="1"/>
          <p:nvPr/>
        </p:nvSpPr>
        <p:spPr>
          <a:xfrm>
            <a:off x="1793548" y="3308714"/>
            <a:ext cx="21230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ptos" panose="020B0004020202020204" pitchFamily="34" charset="0"/>
              </a:rPr>
              <a:t>P</a:t>
            </a:r>
            <a:r>
              <a:rPr lang="en-US" sz="1400" b="1" dirty="0">
                <a:solidFill>
                  <a:schemeClr val="tx1"/>
                </a:solidFill>
                <a:latin typeface="Aptos" panose="020B0004020202020204" pitchFamily="34" charset="0"/>
              </a:rPr>
              <a:t>ower outage hotspots 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692B95-77D8-2B78-2451-4E8207F50EFA}"/>
              </a:ext>
            </a:extLst>
          </p:cNvPr>
          <p:cNvCxnSpPr/>
          <p:nvPr/>
        </p:nvCxnSpPr>
        <p:spPr>
          <a:xfrm flipH="1" flipV="1">
            <a:off x="1656080" y="2733040"/>
            <a:ext cx="1219856" cy="56896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5663E8-3DB4-1F79-4CB0-A808F6E431FB}"/>
              </a:ext>
            </a:extLst>
          </p:cNvPr>
          <p:cNvCxnSpPr>
            <a:cxnSpLocks/>
          </p:cNvCxnSpPr>
          <p:nvPr/>
        </p:nvCxnSpPr>
        <p:spPr>
          <a:xfrm flipV="1">
            <a:off x="2875936" y="2922538"/>
            <a:ext cx="1040705" cy="37083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2A2E46-F7BC-5A8D-E7D5-6F5C788B6535}"/>
              </a:ext>
            </a:extLst>
          </p:cNvPr>
          <p:cNvSpPr txBox="1"/>
          <p:nvPr/>
        </p:nvSpPr>
        <p:spPr>
          <a:xfrm>
            <a:off x="3098735" y="4893273"/>
            <a:ext cx="28556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ptos" panose="020B0004020202020204" pitchFamily="34" charset="0"/>
              </a:rPr>
              <a:t>Vegetation management 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8B21AD-ABE2-2EA3-EF0E-6D4D0AC58ABD}"/>
              </a:ext>
            </a:extLst>
          </p:cNvPr>
          <p:cNvSpPr txBox="1"/>
          <p:nvPr/>
        </p:nvSpPr>
        <p:spPr>
          <a:xfrm>
            <a:off x="163875" y="4478832"/>
            <a:ext cx="6228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ptos" panose="020B0004020202020204" pitchFamily="34" charset="0"/>
              </a:rPr>
              <a:t>Undergrounding</a:t>
            </a:r>
            <a:r>
              <a:rPr lang="en-US" sz="1600" dirty="0">
                <a:latin typeface="Aptos" panose="020B0004020202020204" pitchFamily="34" charset="0"/>
              </a:rPr>
              <a:t> of overhead powerlines 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FCAB4-BE0B-7896-278B-DEABE0A3977A}"/>
              </a:ext>
            </a:extLst>
          </p:cNvPr>
          <p:cNvSpPr txBox="1"/>
          <p:nvPr/>
        </p:nvSpPr>
        <p:spPr>
          <a:xfrm>
            <a:off x="353392" y="5627905"/>
            <a:ext cx="2130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tx1"/>
                </a:solidFill>
                <a:latin typeface="Aptos" panose="020B0004020202020204" pitchFamily="34" charset="0"/>
              </a:rPr>
              <a:t>Uniquely effective</a:t>
            </a:r>
            <a:endParaRPr lang="en-US" sz="1800" b="1" u="sng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7D6662-96E3-E493-DF8F-9A1D37CD84D6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1418854" y="4848679"/>
            <a:ext cx="618363" cy="77922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B1EFDF-B304-4FB5-6A9A-10075C7FAA5B}"/>
              </a:ext>
            </a:extLst>
          </p:cNvPr>
          <p:cNvCxnSpPr>
            <a:cxnSpLocks/>
          </p:cNvCxnSpPr>
          <p:nvPr/>
        </p:nvCxnSpPr>
        <p:spPr>
          <a:xfrm flipH="1">
            <a:off x="1940022" y="5140095"/>
            <a:ext cx="1078536" cy="498380"/>
          </a:xfrm>
          <a:prstGeom prst="straightConnector1">
            <a:avLst/>
          </a:prstGeom>
          <a:ln w="28575">
            <a:solidFill>
              <a:schemeClr val="tx1"/>
            </a:solidFill>
            <a:prstDash val="lg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7D65595-63EB-D6D8-48C2-7193337C852F}"/>
              </a:ext>
            </a:extLst>
          </p:cNvPr>
          <p:cNvCxnSpPr>
            <a:cxnSpLocks/>
            <a:stCxn id="44" idx="1"/>
            <a:endCxn id="19" idx="3"/>
          </p:cNvCxnSpPr>
          <p:nvPr/>
        </p:nvCxnSpPr>
        <p:spPr>
          <a:xfrm flipH="1">
            <a:off x="2484316" y="5725987"/>
            <a:ext cx="681202" cy="86584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8A2B510-D12E-D37B-902B-55AB6A96FA8E}"/>
              </a:ext>
            </a:extLst>
          </p:cNvPr>
          <p:cNvSpPr txBox="1"/>
          <p:nvPr/>
        </p:nvSpPr>
        <p:spPr>
          <a:xfrm>
            <a:off x="3165518" y="5556710"/>
            <a:ext cx="35886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Other (Pole replacement, etc.)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2448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FABA8BBC-8C53-2EBA-7CF6-D032207E7483}"/>
              </a:ext>
            </a:extLst>
          </p:cNvPr>
          <p:cNvSpPr txBox="1"/>
          <p:nvPr/>
        </p:nvSpPr>
        <p:spPr>
          <a:xfrm>
            <a:off x="138228" y="3555441"/>
            <a:ext cx="495058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Large share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 of outages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cannot be prevented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Vegetation management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→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markedly effective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A 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uniform application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→ 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reduces outage risk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</a:rPr>
              <a:t>. 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C8E229-5BA9-A913-8731-7993D8524D91}"/>
              </a:ext>
            </a:extLst>
          </p:cNvPr>
          <p:cNvSpPr txBox="1"/>
          <p:nvPr/>
        </p:nvSpPr>
        <p:spPr>
          <a:xfrm>
            <a:off x="133332" y="3545840"/>
            <a:ext cx="495548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1" dirty="0">
                <a:solidFill>
                  <a:schemeClr val="tx1"/>
                </a:solidFill>
                <a:latin typeface="Aptos" panose="020B0004020202020204" pitchFamily="34" charset="0"/>
              </a:rPr>
              <a:t>Large share</a:t>
            </a:r>
            <a:r>
              <a:rPr lang="en-US" sz="1800" dirty="0">
                <a:solidFill>
                  <a:schemeClr val="tx1"/>
                </a:solidFill>
                <a:latin typeface="Aptos" panose="020B0004020202020204" pitchFamily="34" charset="0"/>
              </a:rPr>
              <a:t> of outages 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cannot be prevented</a:t>
            </a:r>
            <a:r>
              <a:rPr lang="en-US" sz="1800" dirty="0">
                <a:latin typeface="Aptos" panose="020B00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1800" b="1" dirty="0">
                <a:latin typeface="Aptos" panose="020B0004020202020204" pitchFamily="34" charset="0"/>
              </a:rPr>
              <a:t>Vegetation management </a:t>
            </a:r>
            <a:r>
              <a:rPr lang="en-US" sz="1800" dirty="0">
                <a:latin typeface="Aptos" panose="020B0004020202020204" pitchFamily="34" charset="0"/>
              </a:rPr>
              <a:t>→ 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markedly effective</a:t>
            </a:r>
            <a:r>
              <a:rPr lang="en-US" sz="1800" dirty="0">
                <a:latin typeface="Aptos" panose="020B00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latin typeface="Aptos" panose="020B0004020202020204" pitchFamily="34" charset="0"/>
              </a:rPr>
              <a:t>A </a:t>
            </a:r>
            <a:r>
              <a:rPr lang="en-US" sz="1800" b="1" dirty="0">
                <a:latin typeface="Aptos" panose="020B0004020202020204" pitchFamily="34" charset="0"/>
              </a:rPr>
              <a:t>uniform application </a:t>
            </a:r>
            <a:r>
              <a:rPr lang="en-US" sz="1800" dirty="0">
                <a:latin typeface="Aptos" panose="020B0004020202020204" pitchFamily="34" charset="0"/>
              </a:rPr>
              <a:t>→ </a:t>
            </a:r>
            <a:r>
              <a:rPr lang="en-US" sz="1800" b="1" dirty="0">
                <a:latin typeface="Aptos" panose="020B0004020202020204" pitchFamily="34" charset="0"/>
              </a:rPr>
              <a:t>reduces outage risk.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423783-A3F0-CBFD-7B30-A466A36BF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24" y="1191666"/>
            <a:ext cx="4791102" cy="23785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66F98-E1A9-D894-0F40-113C4E77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EE292-11E4-4F89-E75F-C7C0E6951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845" y="1355823"/>
            <a:ext cx="6425633" cy="4796507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BD9ABF-1158-9A14-9178-724E684B1E76}"/>
              </a:ext>
            </a:extLst>
          </p:cNvPr>
          <p:cNvSpPr txBox="1"/>
          <p:nvPr/>
        </p:nvSpPr>
        <p:spPr>
          <a:xfrm>
            <a:off x="506979" y="1588404"/>
            <a:ext cx="1529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ptos" panose="020B0004020202020204" pitchFamily="34" charset="0"/>
              </a:rPr>
              <a:t>Eversource Energy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CE55AE-BC8C-E94A-78D6-8D4B3F41F8FE}"/>
              </a:ext>
            </a:extLst>
          </p:cNvPr>
          <p:cNvSpPr txBox="1"/>
          <p:nvPr/>
        </p:nvSpPr>
        <p:spPr>
          <a:xfrm>
            <a:off x="2880721" y="1588404"/>
            <a:ext cx="1529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ptos" panose="020B0004020202020204" pitchFamily="34" charset="0"/>
              </a:rPr>
              <a:t>United</a:t>
            </a:r>
          </a:p>
          <a:p>
            <a:r>
              <a:rPr lang="en-US" sz="1600" b="1" dirty="0">
                <a:latin typeface="Aptos" panose="020B0004020202020204" pitchFamily="34" charset="0"/>
              </a:rPr>
              <a:t>Illuminating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D78ADB-E62E-7226-2D8D-5A754AB68D98}"/>
              </a:ext>
            </a:extLst>
          </p:cNvPr>
          <p:cNvSpPr txBox="1"/>
          <p:nvPr/>
        </p:nvSpPr>
        <p:spPr>
          <a:xfrm>
            <a:off x="6136489" y="5489489"/>
            <a:ext cx="1125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UG: 5%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613A50-5A8D-5859-9BF1-D75447287C50}"/>
              </a:ext>
            </a:extLst>
          </p:cNvPr>
          <p:cNvSpPr txBox="1"/>
          <p:nvPr/>
        </p:nvSpPr>
        <p:spPr>
          <a:xfrm>
            <a:off x="9288785" y="5489489"/>
            <a:ext cx="1125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UG: 15%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D39930-68BD-04D5-5187-0D1953A411AF}"/>
              </a:ext>
            </a:extLst>
          </p:cNvPr>
          <p:cNvSpPr txBox="1"/>
          <p:nvPr/>
        </p:nvSpPr>
        <p:spPr>
          <a:xfrm>
            <a:off x="6136489" y="3112945"/>
            <a:ext cx="1125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TT: 25%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E7EA07-57B3-5B6B-A4FD-6F25417AC66B}"/>
              </a:ext>
            </a:extLst>
          </p:cNvPr>
          <p:cNvSpPr txBox="1"/>
          <p:nvPr/>
        </p:nvSpPr>
        <p:spPr>
          <a:xfrm>
            <a:off x="9288785" y="3112945"/>
            <a:ext cx="1125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TT: 75%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51200B-E2D8-E341-7AD8-8B5F61A53BEA}"/>
              </a:ext>
            </a:extLst>
          </p:cNvPr>
          <p:cNvCxnSpPr/>
          <p:nvPr/>
        </p:nvCxnSpPr>
        <p:spPr>
          <a:xfrm>
            <a:off x="1528674" y="1972583"/>
            <a:ext cx="86244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5AE099-3268-1B18-08D7-E01733DFD856}"/>
              </a:ext>
            </a:extLst>
          </p:cNvPr>
          <p:cNvCxnSpPr/>
          <p:nvPr/>
        </p:nvCxnSpPr>
        <p:spPr>
          <a:xfrm>
            <a:off x="1541768" y="2934752"/>
            <a:ext cx="86244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018BED6-93BC-CA31-334D-B2A9000B36BF}"/>
              </a:ext>
            </a:extLst>
          </p:cNvPr>
          <p:cNvCxnSpPr/>
          <p:nvPr/>
        </p:nvCxnSpPr>
        <p:spPr>
          <a:xfrm>
            <a:off x="3918023" y="1820961"/>
            <a:ext cx="86244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A662772-9078-363F-1340-168BCE63A23A}"/>
              </a:ext>
            </a:extLst>
          </p:cNvPr>
          <p:cNvCxnSpPr/>
          <p:nvPr/>
        </p:nvCxnSpPr>
        <p:spPr>
          <a:xfrm>
            <a:off x="3895956" y="2393286"/>
            <a:ext cx="86244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19850E8-4A1C-D482-38D0-F1750AF4EC85}"/>
              </a:ext>
            </a:extLst>
          </p:cNvPr>
          <p:cNvGrpSpPr/>
          <p:nvPr/>
        </p:nvGrpSpPr>
        <p:grpSpPr>
          <a:xfrm>
            <a:off x="8946623" y="1386084"/>
            <a:ext cx="2173735" cy="1437728"/>
            <a:chOff x="9476198" y="726725"/>
            <a:chExt cx="2173735" cy="1437728"/>
          </a:xfrm>
        </p:grpSpPr>
        <p:sp>
          <p:nvSpPr>
            <p:cNvPr id="35" name="Arrow: Chevron 34">
              <a:extLst>
                <a:ext uri="{FF2B5EF4-FFF2-40B4-BE49-F238E27FC236}">
                  <a16:creationId xmlns:a16="http://schemas.microsoft.com/office/drawing/2014/main" id="{A7647E96-8893-D6BC-9E6C-6D976E202485}"/>
                </a:ext>
              </a:extLst>
            </p:cNvPr>
            <p:cNvSpPr/>
            <p:nvPr/>
          </p:nvSpPr>
          <p:spPr>
            <a:xfrm rot="5400000">
              <a:off x="11315981" y="766398"/>
              <a:ext cx="373626" cy="294279"/>
            </a:xfrm>
            <a:prstGeom prst="chevr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B6B7F606-7F77-14AE-A021-475905EA6346}"/>
                </a:ext>
              </a:extLst>
            </p:cNvPr>
            <p:cNvSpPr/>
            <p:nvPr/>
          </p:nvSpPr>
          <p:spPr>
            <a:xfrm rot="5400000">
              <a:off x="9892150" y="1830500"/>
              <a:ext cx="373626" cy="294279"/>
            </a:xfrm>
            <a:prstGeom prst="chevr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B6B75EDE-3A89-1767-E06C-48ABE0C42541}"/>
                </a:ext>
              </a:extLst>
            </p:cNvPr>
            <p:cNvSpPr/>
            <p:nvPr/>
          </p:nvSpPr>
          <p:spPr>
            <a:xfrm rot="5400000">
              <a:off x="9436525" y="1523312"/>
              <a:ext cx="373626" cy="294279"/>
            </a:xfrm>
            <a:prstGeom prst="chevr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Arrow: Chevron 37">
              <a:extLst>
                <a:ext uri="{FF2B5EF4-FFF2-40B4-BE49-F238E27FC236}">
                  <a16:creationId xmlns:a16="http://schemas.microsoft.com/office/drawing/2014/main" id="{BCCEE352-B5EB-427C-D5BF-935225415BEF}"/>
                </a:ext>
              </a:extLst>
            </p:cNvPr>
            <p:cNvSpPr/>
            <p:nvPr/>
          </p:nvSpPr>
          <p:spPr>
            <a:xfrm rot="5400000">
              <a:off x="10610135" y="1623856"/>
              <a:ext cx="373626" cy="294279"/>
            </a:xfrm>
            <a:prstGeom prst="chevr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0" name="Arrow: Left 39">
            <a:extLst>
              <a:ext uri="{FF2B5EF4-FFF2-40B4-BE49-F238E27FC236}">
                <a16:creationId xmlns:a16="http://schemas.microsoft.com/office/drawing/2014/main" id="{E61C30A9-1007-4A71-4241-4324B3067351}"/>
              </a:ext>
            </a:extLst>
          </p:cNvPr>
          <p:cNvSpPr/>
          <p:nvPr/>
        </p:nvSpPr>
        <p:spPr>
          <a:xfrm rot="13824137">
            <a:off x="7917210" y="1142129"/>
            <a:ext cx="488135" cy="437259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Left 40">
            <a:extLst>
              <a:ext uri="{FF2B5EF4-FFF2-40B4-BE49-F238E27FC236}">
                <a16:creationId xmlns:a16="http://schemas.microsoft.com/office/drawing/2014/main" id="{958EC80A-AD61-42E0-D10C-16D6E9317910}"/>
              </a:ext>
            </a:extLst>
          </p:cNvPr>
          <p:cNvSpPr/>
          <p:nvPr/>
        </p:nvSpPr>
        <p:spPr>
          <a:xfrm rot="13824137">
            <a:off x="7917210" y="3485818"/>
            <a:ext cx="488135" cy="437259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100;p1">
            <a:extLst>
              <a:ext uri="{FF2B5EF4-FFF2-40B4-BE49-F238E27FC236}">
                <a16:creationId xmlns:a16="http://schemas.microsoft.com/office/drawing/2014/main" id="{38D70D3E-7040-E31E-B7B1-8E700022C9C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1930" b="1753"/>
          <a:stretch/>
        </p:blipFill>
        <p:spPr>
          <a:xfrm>
            <a:off x="-9525" y="6280483"/>
            <a:ext cx="12192000" cy="57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88;p9">
            <a:extLst>
              <a:ext uri="{FF2B5EF4-FFF2-40B4-BE49-F238E27FC236}">
                <a16:creationId xmlns:a16="http://schemas.microsoft.com/office/drawing/2014/main" id="{7E5BDE12-E3EE-5EF8-3BD4-BC413CD02EC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17992" y="1128409"/>
            <a:ext cx="974008" cy="51804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EC4F9A6-31B7-127E-FD2B-B9C7CE799754}"/>
              </a:ext>
            </a:extLst>
          </p:cNvPr>
          <p:cNvSpPr txBox="1">
            <a:spLocks/>
          </p:cNvSpPr>
          <p:nvPr/>
        </p:nvSpPr>
        <p:spPr>
          <a:xfrm>
            <a:off x="1032893" y="73819"/>
            <a:ext cx="8632806" cy="992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3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Study Results (3 out 5)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oogle Shape;97;p1" descr="Logo&#10;&#10;Description automatically generated">
            <a:extLst>
              <a:ext uri="{FF2B5EF4-FFF2-40B4-BE49-F238E27FC236}">
                <a16:creationId xmlns:a16="http://schemas.microsoft.com/office/drawing/2014/main" id="{091FD49E-BFC7-FFA3-1DF9-93028A4A500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8936" y="117740"/>
            <a:ext cx="823957" cy="82395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6B03827C-57F1-A291-88ED-6A11EF5DFDDF}"/>
              </a:ext>
            </a:extLst>
          </p:cNvPr>
          <p:cNvSpPr/>
          <p:nvPr/>
        </p:nvSpPr>
        <p:spPr>
          <a:xfrm>
            <a:off x="2168620" y="5360883"/>
            <a:ext cx="442452" cy="42400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4B4897-C9EA-F2FD-C8BC-7EBF84209315}"/>
              </a:ext>
            </a:extLst>
          </p:cNvPr>
          <p:cNvSpPr txBox="1"/>
          <p:nvPr/>
        </p:nvSpPr>
        <p:spPr>
          <a:xfrm>
            <a:off x="914433" y="5822192"/>
            <a:ext cx="3126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latin typeface="Aptos" panose="020B0004020202020204" pitchFamily="34" charset="0"/>
              </a:rPr>
              <a:t>Requirement</a:t>
            </a:r>
            <a:r>
              <a:rPr lang="en-US" sz="1800" b="1" dirty="0">
                <a:latin typeface="Aptos" panose="020B0004020202020204" pitchFamily="34" charset="0"/>
              </a:rPr>
              <a:t>: </a:t>
            </a:r>
            <a:r>
              <a:rPr lang="en-US" sz="1800" b="1" i="1" dirty="0">
                <a:latin typeface="Aptos" panose="020B0004020202020204" pitchFamily="34" charset="0"/>
              </a:rPr>
              <a:t>Optimization</a:t>
            </a: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092878-29F5-3F99-E6E7-277F9EFF1503}"/>
              </a:ext>
            </a:extLst>
          </p:cNvPr>
          <p:cNvSpPr txBox="1"/>
          <p:nvPr/>
        </p:nvSpPr>
        <p:spPr>
          <a:xfrm>
            <a:off x="934547" y="4919595"/>
            <a:ext cx="6212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rgbClr val="0408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Resource allocation efficiency</a:t>
            </a:r>
            <a:endParaRPr lang="en-US" sz="1800" dirty="0">
              <a:solidFill>
                <a:srgbClr val="0408BC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4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CAE08-308F-3E5F-4E58-2DA9CB77F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519E596E-5042-CBA1-850C-4A34394C0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936" y="3675590"/>
            <a:ext cx="4799055" cy="25574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EF96DD-8AE5-84DE-925B-55DCAF3E3EEE}"/>
              </a:ext>
            </a:extLst>
          </p:cNvPr>
          <p:cNvSpPr txBox="1"/>
          <p:nvPr/>
        </p:nvSpPr>
        <p:spPr>
          <a:xfrm>
            <a:off x="255638" y="1158532"/>
            <a:ext cx="779606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latin typeface="Aptos" panose="020B0004020202020204" pitchFamily="34" charset="0"/>
              </a:rPr>
              <a:t>Grid hardening → </a:t>
            </a:r>
            <a:r>
              <a:rPr lang="en-US" sz="1800" dirty="0">
                <a:solidFill>
                  <a:srgbClr val="0408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Reduction of restoration labor costs</a:t>
            </a:r>
            <a:endParaRPr lang="en-US" sz="1800" dirty="0">
              <a:solidFill>
                <a:srgbClr val="0408BC"/>
              </a:solidFill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1800" b="1" dirty="0"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800" b="1" dirty="0">
                <a:latin typeface="Aptos" panose="020B0004020202020204" pitchFamily="34" charset="0"/>
              </a:rPr>
              <a:t>Strategic assignment of restoration crews</a:t>
            </a:r>
            <a:r>
              <a:rPr lang="el-GR" sz="1800" b="1" dirty="0">
                <a:latin typeface="Aptos" panose="020B0004020202020204" pitchFamily="34" charset="0"/>
              </a:rPr>
              <a:t>     </a:t>
            </a:r>
            <a:r>
              <a:rPr lang="en-US" sz="1800" b="1" dirty="0">
                <a:latin typeface="Aptos" panose="020B0004020202020204" pitchFamily="34" charset="0"/>
              </a:rPr>
              <a:t> </a:t>
            </a:r>
            <a:r>
              <a:rPr lang="en-US" sz="1800" dirty="0">
                <a:latin typeface="Aptos" panose="020B0004020202020204" pitchFamily="34" charset="0"/>
              </a:rPr>
              <a:t>→</a:t>
            </a:r>
            <a:r>
              <a:rPr lang="en-US" sz="1800" b="1" dirty="0">
                <a:latin typeface="Aptos" panose="020B0004020202020204" pitchFamily="34" charset="0"/>
              </a:rPr>
              <a:t> </a:t>
            </a:r>
            <a:r>
              <a:rPr lang="en-US" sz="1800" dirty="0">
                <a:solidFill>
                  <a:srgbClr val="0408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Reduction of outage hours</a:t>
            </a:r>
            <a:endParaRPr lang="en-US" sz="1800" dirty="0">
              <a:solidFill>
                <a:srgbClr val="0408BC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A28AD-9FF2-E849-C5C7-41B85022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2C518-84B2-12DE-5AA2-A750621A1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60" y="2992286"/>
            <a:ext cx="1766527" cy="322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9EA73-97BB-2D94-324A-299CE85FF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758" y="4079587"/>
            <a:ext cx="4184520" cy="2132593"/>
          </a:xfrm>
          <a:prstGeom prst="rect">
            <a:avLst/>
          </a:prstGeom>
        </p:spPr>
      </p:pic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42CBA11E-CF0D-FF3D-AAEB-43BDD2B88051}"/>
              </a:ext>
            </a:extLst>
          </p:cNvPr>
          <p:cNvSpPr txBox="1">
            <a:spLocks/>
          </p:cNvSpPr>
          <p:nvPr/>
        </p:nvSpPr>
        <p:spPr>
          <a:xfrm>
            <a:off x="9013499" y="2251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E69E03-4804-4553-A1EC-F089884EF50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Google Shape;100;p1">
            <a:extLst>
              <a:ext uri="{FF2B5EF4-FFF2-40B4-BE49-F238E27FC236}">
                <a16:creationId xmlns:a16="http://schemas.microsoft.com/office/drawing/2014/main" id="{706F3381-DD8F-28A3-5414-70882DCC212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91930" b="1753"/>
          <a:stretch/>
        </p:blipFill>
        <p:spPr>
          <a:xfrm>
            <a:off x="-9525" y="6280483"/>
            <a:ext cx="12192000" cy="57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88;p9">
            <a:extLst>
              <a:ext uri="{FF2B5EF4-FFF2-40B4-BE49-F238E27FC236}">
                <a16:creationId xmlns:a16="http://schemas.microsoft.com/office/drawing/2014/main" id="{3F7315D5-2E48-C4EA-A072-86DBA426E7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17992" y="1128409"/>
            <a:ext cx="974008" cy="518046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69F0271-133D-FFEB-ED5A-C8FE80015EA5}"/>
              </a:ext>
            </a:extLst>
          </p:cNvPr>
          <p:cNvSpPr txBox="1">
            <a:spLocks/>
          </p:cNvSpPr>
          <p:nvPr/>
        </p:nvSpPr>
        <p:spPr>
          <a:xfrm>
            <a:off x="1032893" y="73819"/>
            <a:ext cx="8632806" cy="992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3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Study Results (4 out 5)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oogle Shape;97;p1" descr="Logo&#10;&#10;Description automatically generated">
            <a:extLst>
              <a:ext uri="{FF2B5EF4-FFF2-40B4-BE49-F238E27FC236}">
                <a16:creationId xmlns:a16="http://schemas.microsoft.com/office/drawing/2014/main" id="{A0A6B550-8FBF-4C66-2D92-910D8BA0514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8936" y="117740"/>
            <a:ext cx="823957" cy="82395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D0E49-C4E0-BA35-9632-221B13F7BE05}"/>
              </a:ext>
            </a:extLst>
          </p:cNvPr>
          <p:cNvSpPr txBox="1"/>
          <p:nvPr/>
        </p:nvSpPr>
        <p:spPr>
          <a:xfrm>
            <a:off x="255639" y="2512412"/>
            <a:ext cx="5035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Lack</a:t>
            </a:r>
            <a:r>
              <a:rPr lang="en-US" sz="1800" b="1" dirty="0">
                <a:latin typeface="Aptos" panose="020B0004020202020204" pitchFamily="34" charset="0"/>
              </a:rPr>
              <a:t> of Distributed Energy Resources</a:t>
            </a:r>
            <a:r>
              <a:rPr lang="en-US" sz="1800" dirty="0">
                <a:latin typeface="Aptos" panose="020B0004020202020204" pitchFamily="34" charset="0"/>
              </a:rPr>
              <a:t> (DERs)</a:t>
            </a:r>
            <a:r>
              <a:rPr lang="en-US" sz="1800" b="1" dirty="0">
                <a:latin typeface="Aptos" panose="020B0004020202020204" pitchFamily="34" charset="0"/>
              </a:rPr>
              <a:t> </a:t>
            </a:r>
            <a:r>
              <a:rPr lang="en-US" sz="1800" dirty="0">
                <a:latin typeface="Aptos" panose="020B0004020202020204" pitchFamily="34" charset="0"/>
              </a:rPr>
              <a:t>→</a:t>
            </a:r>
            <a:r>
              <a:rPr lang="en-US" sz="1800" b="1" dirty="0">
                <a:latin typeface="Aptos" panose="020B0004020202020204" pitchFamily="34" charset="0"/>
              </a:rPr>
              <a:t> 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98E53-ADD5-5AD3-1E52-242C715F1DAD}"/>
              </a:ext>
            </a:extLst>
          </p:cNvPr>
          <p:cNvSpPr txBox="1"/>
          <p:nvPr/>
        </p:nvSpPr>
        <p:spPr>
          <a:xfrm>
            <a:off x="1032893" y="1459280"/>
            <a:ext cx="6151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1" dirty="0">
                <a:latin typeface="Aptos" panose="020B0004020202020204" pitchFamily="34" charset="0"/>
              </a:rPr>
              <a:t>Most storm-related expenses </a:t>
            </a:r>
            <a:r>
              <a:rPr lang="en-US" sz="1800" dirty="0">
                <a:latin typeface="Aptos" panose="020B0004020202020204" pitchFamily="34" charset="0"/>
              </a:rPr>
              <a:t>(about 70%, per PURA)</a:t>
            </a:r>
          </a:p>
        </p:txBody>
      </p:sp>
      <p:pic>
        <p:nvPicPr>
          <p:cNvPr id="11" name="Graphic 10" descr="Information with solid fill">
            <a:extLst>
              <a:ext uri="{FF2B5EF4-FFF2-40B4-BE49-F238E27FC236}">
                <a16:creationId xmlns:a16="http://schemas.microsoft.com/office/drawing/2014/main" id="{79659899-75EC-A9CE-CC61-7426F02EEE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9427" y="1459279"/>
            <a:ext cx="369333" cy="36933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0E14806-7B9D-3964-A703-4760A4015639}"/>
              </a:ext>
            </a:extLst>
          </p:cNvPr>
          <p:cNvSpPr txBox="1"/>
          <p:nvPr/>
        </p:nvSpPr>
        <p:spPr>
          <a:xfrm>
            <a:off x="5055565" y="2338705"/>
            <a:ext cx="2782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Slow recovery</a:t>
            </a:r>
          </a:p>
          <a:p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Voltage instability</a:t>
            </a:r>
          </a:p>
          <a:p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Peak load surges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288306-861E-AC0F-EF79-8B98A4F75B0F}"/>
              </a:ext>
            </a:extLst>
          </p:cNvPr>
          <p:cNvSpPr txBox="1"/>
          <p:nvPr/>
        </p:nvSpPr>
        <p:spPr>
          <a:xfrm>
            <a:off x="2639461" y="3276740"/>
            <a:ext cx="7243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1" dirty="0">
                <a:latin typeface="Aptos" panose="020B0004020202020204" pitchFamily="34" charset="0"/>
              </a:rPr>
              <a:t>DER-enabled circuits → 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Valuable benchmarks</a:t>
            </a:r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B17018-59FB-9A39-2D6E-4A2898E6B60B}"/>
              </a:ext>
            </a:extLst>
          </p:cNvPr>
          <p:cNvSpPr txBox="1"/>
          <p:nvPr/>
        </p:nvSpPr>
        <p:spPr>
          <a:xfrm>
            <a:off x="9883303" y="5840985"/>
            <a:ext cx="1579880" cy="4157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i="1" dirty="0"/>
              <a:t>The Center for Climate and Energy Solutions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73AA6C3-226E-CDB9-0AD5-F66E5DEA731F}"/>
              </a:ext>
            </a:extLst>
          </p:cNvPr>
          <p:cNvGrpSpPr/>
          <p:nvPr/>
        </p:nvGrpSpPr>
        <p:grpSpPr>
          <a:xfrm>
            <a:off x="8075397" y="1232862"/>
            <a:ext cx="3058711" cy="2153610"/>
            <a:chOff x="8075397" y="1232862"/>
            <a:chExt cx="3058711" cy="215361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34A6C63-2BC7-F174-026C-9ABF6FE3E283}"/>
                </a:ext>
              </a:extLst>
            </p:cNvPr>
            <p:cNvGrpSpPr/>
            <p:nvPr/>
          </p:nvGrpSpPr>
          <p:grpSpPr>
            <a:xfrm>
              <a:off x="8075397" y="1232862"/>
              <a:ext cx="3058711" cy="1191319"/>
              <a:chOff x="7893768" y="1223501"/>
              <a:chExt cx="3058711" cy="119131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11735EF-B3B8-0F33-3A84-B9FD09F4BF71}"/>
                  </a:ext>
                </a:extLst>
              </p:cNvPr>
              <p:cNvSpPr txBox="1"/>
              <p:nvPr/>
            </p:nvSpPr>
            <p:spPr>
              <a:xfrm>
                <a:off x="7893768" y="1768489"/>
                <a:ext cx="305871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Vulnerable communities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Major population centers</a:t>
                </a: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91AC7C-A4F9-11CF-D5C5-FF22EFA11D2C}"/>
                  </a:ext>
                </a:extLst>
              </p:cNvPr>
              <p:cNvSpPr txBox="1"/>
              <p:nvPr/>
            </p:nvSpPr>
            <p:spPr>
              <a:xfrm>
                <a:off x="8751844" y="1320002"/>
                <a:ext cx="16332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latin typeface="Aptos" panose="020B0004020202020204" pitchFamily="34" charset="0"/>
                  </a:rPr>
                  <a:t>Prioritization</a:t>
                </a:r>
                <a:endParaRPr lang="en-US" sz="1800" dirty="0"/>
              </a:p>
            </p:txBody>
          </p:sp>
          <p:pic>
            <p:nvPicPr>
              <p:cNvPr id="31" name="Graphic 30" descr="Bullseye with solid fill">
                <a:extLst>
                  <a:ext uri="{FF2B5EF4-FFF2-40B4-BE49-F238E27FC236}">
                    <a16:creationId xmlns:a16="http://schemas.microsoft.com/office/drawing/2014/main" id="{CFA0E0C3-54C6-C234-9CE2-35239852B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116845" y="1223501"/>
                <a:ext cx="611304" cy="611304"/>
              </a:xfrm>
              <a:prstGeom prst="rect">
                <a:avLst/>
              </a:prstGeom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8ED0AC1-F627-D008-7E00-A86BF29B1F83}"/>
                </a:ext>
              </a:extLst>
            </p:cNvPr>
            <p:cNvGrpSpPr/>
            <p:nvPr/>
          </p:nvGrpSpPr>
          <p:grpSpPr>
            <a:xfrm>
              <a:off x="8075397" y="2527166"/>
              <a:ext cx="3058711" cy="859306"/>
              <a:chOff x="8075397" y="2435726"/>
              <a:chExt cx="3058711" cy="85930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713355F-DA43-5729-30FE-863B66A7EFE2}"/>
                  </a:ext>
                </a:extLst>
              </p:cNvPr>
              <p:cNvGrpSpPr/>
              <p:nvPr/>
            </p:nvGrpSpPr>
            <p:grpSpPr>
              <a:xfrm>
                <a:off x="8329580" y="2435726"/>
                <a:ext cx="2237148" cy="520009"/>
                <a:chOff x="8329580" y="2435726"/>
                <a:chExt cx="2237148" cy="520009"/>
              </a:xfrm>
            </p:grpSpPr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EB18448-DC82-586C-742D-17307AC97A69}"/>
                    </a:ext>
                  </a:extLst>
                </p:cNvPr>
                <p:cNvSpPr txBox="1"/>
                <p:nvPr/>
              </p:nvSpPr>
              <p:spPr>
                <a:xfrm>
                  <a:off x="8933473" y="2502572"/>
                  <a:ext cx="163325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>
                      <a:latin typeface="Aptos" panose="020B0004020202020204" pitchFamily="34" charset="0"/>
                    </a:rPr>
                    <a:t>Compliance</a:t>
                  </a:r>
                  <a:endParaRPr lang="en-US" sz="1800" dirty="0"/>
                </a:p>
              </p:txBody>
            </p:sp>
            <p:pic>
              <p:nvPicPr>
                <p:cNvPr id="47" name="Graphic 46" descr="Checkmark with solid fill">
                  <a:extLst>
                    <a:ext uri="{FF2B5EF4-FFF2-40B4-BE49-F238E27FC236}">
                      <a16:creationId xmlns:a16="http://schemas.microsoft.com/office/drawing/2014/main" id="{9F60EC76-C68F-A6AC-A624-8C1376BEA8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29580" y="2435726"/>
                  <a:ext cx="520009" cy="520009"/>
                </a:xfrm>
                <a:prstGeom prst="rect">
                  <a:avLst/>
                </a:prstGeom>
              </p:spPr>
            </p:pic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BC7D0B8-0DE8-61FC-C1B3-C1A06D18F4E6}"/>
                  </a:ext>
                </a:extLst>
              </p:cNvPr>
              <p:cNvSpPr txBox="1"/>
              <p:nvPr/>
            </p:nvSpPr>
            <p:spPr>
              <a:xfrm>
                <a:off x="8075397" y="2925700"/>
                <a:ext cx="30587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PURA reporting metrics</a:t>
                </a: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7394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2D6F8-B425-2985-5CC8-73945A648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895147C-9920-7BD5-9C30-09CF46610741}"/>
              </a:ext>
            </a:extLst>
          </p:cNvPr>
          <p:cNvSpPr txBox="1"/>
          <p:nvPr/>
        </p:nvSpPr>
        <p:spPr>
          <a:xfrm>
            <a:off x="94032" y="1394249"/>
            <a:ext cx="588211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000" b="1" dirty="0">
                <a:latin typeface="Aptos" panose="020B0004020202020204" pitchFamily="34" charset="0"/>
              </a:rPr>
              <a:t>Lower-income households</a:t>
            </a:r>
            <a:endParaRPr lang="en-US" sz="2000" dirty="0">
              <a:latin typeface="Aptos" panose="020B0004020202020204" pitchFamily="34" charset="0"/>
            </a:endParaRPr>
          </a:p>
          <a:p>
            <a:pPr>
              <a:spcAft>
                <a:spcPts val="3000"/>
              </a:spcAft>
            </a:pPr>
            <a:r>
              <a:rPr lang="en-US" sz="2000" b="1" dirty="0">
                <a:latin typeface="Aptos" panose="020B0004020202020204" pitchFamily="34" charset="0"/>
              </a:rPr>
              <a:t>High-income households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latin typeface="Aptos" panose="020B0004020202020204" pitchFamily="34" charset="0"/>
              </a:rPr>
              <a:t>Middle-income groups</a:t>
            </a:r>
            <a:endParaRPr lang="el-GR" sz="2000" dirty="0">
              <a:latin typeface="Aptos" panose="020B00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276E453-8A1A-8EF3-1CEF-349F97912997}"/>
              </a:ext>
            </a:extLst>
          </p:cNvPr>
          <p:cNvSpPr/>
          <p:nvPr/>
        </p:nvSpPr>
        <p:spPr>
          <a:xfrm>
            <a:off x="3230646" y="2773037"/>
            <a:ext cx="4296364" cy="483260"/>
          </a:xfrm>
          <a:prstGeom prst="roundRect">
            <a:avLst/>
          </a:prstGeom>
          <a:solidFill>
            <a:schemeClr val="bg2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F10D45-45E1-8BFA-5E1B-8F0CC86336A9}"/>
              </a:ext>
            </a:extLst>
          </p:cNvPr>
          <p:cNvSpPr/>
          <p:nvPr/>
        </p:nvSpPr>
        <p:spPr>
          <a:xfrm>
            <a:off x="3323303" y="1315422"/>
            <a:ext cx="3149079" cy="558227"/>
          </a:xfrm>
          <a:prstGeom prst="roundRect">
            <a:avLst/>
          </a:prstGeom>
          <a:solidFill>
            <a:srgbClr val="FFC1C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8D934A-AFAF-6E31-6260-53CC3CC8C7FA}"/>
              </a:ext>
            </a:extLst>
          </p:cNvPr>
          <p:cNvSpPr txBox="1">
            <a:spLocks/>
          </p:cNvSpPr>
          <p:nvPr/>
        </p:nvSpPr>
        <p:spPr>
          <a:xfrm>
            <a:off x="0" y="-26369"/>
            <a:ext cx="3323303" cy="693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ptos" panose="020B0004020202020204" pitchFamily="34" charset="0"/>
              </a:rPr>
              <a:t>STUDY RESULTS</a:t>
            </a: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184B7C6D-DAE5-8692-431A-97A4AAD8A91E}"/>
              </a:ext>
            </a:extLst>
          </p:cNvPr>
          <p:cNvSpPr txBox="1">
            <a:spLocks/>
          </p:cNvSpPr>
          <p:nvPr/>
        </p:nvSpPr>
        <p:spPr>
          <a:xfrm>
            <a:off x="9013499" y="2251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E69E03-4804-4553-A1EC-F089884EF50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67100-F294-2460-EA19-64FA4496226B}"/>
              </a:ext>
            </a:extLst>
          </p:cNvPr>
          <p:cNvSpPr txBox="1">
            <a:spLocks/>
          </p:cNvSpPr>
          <p:nvPr/>
        </p:nvSpPr>
        <p:spPr>
          <a:xfrm>
            <a:off x="1032893" y="73819"/>
            <a:ext cx="8632806" cy="992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3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Study Results (5 out 5)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97;p1" descr="Logo&#10;&#10;Description automatically generated">
            <a:extLst>
              <a:ext uri="{FF2B5EF4-FFF2-40B4-BE49-F238E27FC236}">
                <a16:creationId xmlns:a16="http://schemas.microsoft.com/office/drawing/2014/main" id="{9EF9A217-C072-CA84-9956-5DE65169020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936" y="117740"/>
            <a:ext cx="823957" cy="82395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100;p1">
            <a:extLst>
              <a:ext uri="{FF2B5EF4-FFF2-40B4-BE49-F238E27FC236}">
                <a16:creationId xmlns:a16="http://schemas.microsoft.com/office/drawing/2014/main" id="{949ECDEB-4A34-F7AE-FA4D-E80B5CAB8A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1930" b="1753"/>
          <a:stretch/>
        </p:blipFill>
        <p:spPr>
          <a:xfrm>
            <a:off x="-9525" y="6280483"/>
            <a:ext cx="12192000" cy="57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8;p9">
            <a:extLst>
              <a:ext uri="{FF2B5EF4-FFF2-40B4-BE49-F238E27FC236}">
                <a16:creationId xmlns:a16="http://schemas.microsoft.com/office/drawing/2014/main" id="{DDD831D0-1211-5AA4-AE29-65657E29360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17992" y="1128409"/>
            <a:ext cx="974008" cy="51804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5A923-CD26-78F2-59E6-1A438BB8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7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774186-0606-1A03-064A-953E772C144A}"/>
              </a:ext>
            </a:extLst>
          </p:cNvPr>
          <p:cNvSpPr txBox="1"/>
          <p:nvPr/>
        </p:nvSpPr>
        <p:spPr>
          <a:xfrm>
            <a:off x="8891833" y="1537651"/>
            <a:ext cx="19735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High annual willingness to pay </a:t>
            </a:r>
            <a:r>
              <a:rPr lang="en-US" sz="1800" dirty="0">
                <a:latin typeface="Aptos" panose="020B0004020202020204" pitchFamily="34" charset="0"/>
              </a:rPr>
              <a:t>(WTP)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A44CF0-1802-EBF9-C24C-24781FFCA2BA}"/>
              </a:ext>
            </a:extLst>
          </p:cNvPr>
          <p:cNvSpPr txBox="1"/>
          <p:nvPr/>
        </p:nvSpPr>
        <p:spPr>
          <a:xfrm>
            <a:off x="3375943" y="1273444"/>
            <a:ext cx="2937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Heightened vulnerability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Limited coping capacity</a:t>
            </a:r>
            <a:endParaRPr lang="en-US" sz="18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619899-75BE-3F04-477D-BAE19FFC6607}"/>
              </a:ext>
            </a:extLst>
          </p:cNvPr>
          <p:cNvSpPr/>
          <p:nvPr/>
        </p:nvSpPr>
        <p:spPr>
          <a:xfrm>
            <a:off x="3230647" y="1999316"/>
            <a:ext cx="5200432" cy="558227"/>
          </a:xfrm>
          <a:prstGeom prst="roundRect">
            <a:avLst/>
          </a:prstGeom>
          <a:solidFill>
            <a:srgbClr val="E5EBF7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15579A-9123-D338-BA69-A9D81F12E197}"/>
              </a:ext>
            </a:extLst>
          </p:cNvPr>
          <p:cNvSpPr txBox="1"/>
          <p:nvPr/>
        </p:nvSpPr>
        <p:spPr>
          <a:xfrm>
            <a:off x="3250103" y="1955998"/>
            <a:ext cx="5200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Productivity concerns </a:t>
            </a:r>
            <a:endParaRPr lang="el-GR" sz="18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Stronger expectations for uninterrupted service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5A7AB8-8C52-DCBE-BCF8-39AE10DC3C73}"/>
              </a:ext>
            </a:extLst>
          </p:cNvPr>
          <p:cNvSpPr txBox="1"/>
          <p:nvPr/>
        </p:nvSpPr>
        <p:spPr>
          <a:xfrm>
            <a:off x="3230646" y="2691501"/>
            <a:ext cx="4143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Existing preparedness measures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Balanced level of risk exposure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ED9E798B-6AB8-1EED-DFAB-607D1A812B64}"/>
              </a:ext>
            </a:extLst>
          </p:cNvPr>
          <p:cNvSpPr/>
          <p:nvPr/>
        </p:nvSpPr>
        <p:spPr>
          <a:xfrm>
            <a:off x="8428285" y="1306045"/>
            <a:ext cx="488135" cy="1305698"/>
          </a:xfrm>
          <a:prstGeom prst="rightBrace">
            <a:avLst>
              <a:gd name="adj1" fmla="val 27065"/>
              <a:gd name="adj2" fmla="val 50000"/>
            </a:avLst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E3A8F0-70D5-C13B-5EB0-C0D7E194D1EF}"/>
              </a:ext>
            </a:extLst>
          </p:cNvPr>
          <p:cNvSpPr txBox="1"/>
          <p:nvPr/>
        </p:nvSpPr>
        <p:spPr>
          <a:xfrm>
            <a:off x="7982877" y="2709257"/>
            <a:ext cx="2774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ptos" panose="020B0004020202020204" pitchFamily="34" charset="0"/>
              </a:rPr>
              <a:t>Lower </a:t>
            </a:r>
            <a:r>
              <a:rPr lang="el-GR" sz="1800" dirty="0">
                <a:latin typeface="Aptos" panose="020B0004020202020204" pitchFamily="34" charset="0"/>
              </a:rPr>
              <a:t>- </a:t>
            </a:r>
            <a:r>
              <a:rPr lang="en-US" sz="1800" b="1" dirty="0">
                <a:latin typeface="Aptos" panose="020B0004020202020204" pitchFamily="34" charset="0"/>
              </a:rPr>
              <a:t>statistically insignificant WTP</a:t>
            </a:r>
            <a:endParaRPr lang="en-US" sz="18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E016FFD-2632-7495-F5B1-761A339703E6}"/>
              </a:ext>
            </a:extLst>
          </p:cNvPr>
          <p:cNvCxnSpPr>
            <a:cxnSpLocks/>
          </p:cNvCxnSpPr>
          <p:nvPr/>
        </p:nvCxnSpPr>
        <p:spPr>
          <a:xfrm>
            <a:off x="7599336" y="3014666"/>
            <a:ext cx="749327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A553716-8E65-A7CC-F7FA-0F1AED90E9EC}"/>
              </a:ext>
            </a:extLst>
          </p:cNvPr>
          <p:cNvSpPr txBox="1"/>
          <p:nvPr/>
        </p:nvSpPr>
        <p:spPr>
          <a:xfrm>
            <a:off x="298892" y="5039480"/>
            <a:ext cx="61734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latin typeface="Aptos" panose="020B0004020202020204" pitchFamily="34" charset="0"/>
              </a:rPr>
              <a:t>Who </a:t>
            </a:r>
            <a:r>
              <a:rPr lang="en-US" sz="2000" dirty="0">
                <a:latin typeface="Aptos" panose="020B0004020202020204" pitchFamily="34" charset="0"/>
              </a:rPr>
              <a:t>should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lead community engagement efforts</a:t>
            </a:r>
            <a:r>
              <a:rPr lang="en-US" sz="2000" dirty="0">
                <a:latin typeface="Aptos" panose="020B0004020202020204" pitchFamily="34" charset="0"/>
              </a:rPr>
              <a:t>?   </a:t>
            </a:r>
          </a:p>
        </p:txBody>
      </p:sp>
      <p:pic>
        <p:nvPicPr>
          <p:cNvPr id="22" name="drawing">
            <a:extLst>
              <a:ext uri="{FF2B5EF4-FFF2-40B4-BE49-F238E27FC236}">
                <a16:creationId xmlns:a16="http://schemas.microsoft.com/office/drawing/2014/main" id="{A480F0A3-EF5F-AAAA-08E6-303333FB5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51" y="3427004"/>
            <a:ext cx="4434557" cy="2706808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3A528CC-F4A7-F873-8D43-3D00E233A006}"/>
              </a:ext>
            </a:extLst>
          </p:cNvPr>
          <p:cNvSpPr/>
          <p:nvPr/>
        </p:nvSpPr>
        <p:spPr>
          <a:xfrm>
            <a:off x="6404078" y="6112736"/>
            <a:ext cx="1195258" cy="249643"/>
          </a:xfrm>
          <a:custGeom>
            <a:avLst/>
            <a:gdLst>
              <a:gd name="csX0" fmla="*/ 0 w 1016546"/>
              <a:gd name="csY0" fmla="*/ 0 h 243840"/>
              <a:gd name="csX1" fmla="*/ 633984 w 1016546"/>
              <a:gd name="csY1" fmla="*/ 18288 h 243840"/>
              <a:gd name="csX2" fmla="*/ 1005840 w 1016546"/>
              <a:gd name="csY2" fmla="*/ 42672 h 243840"/>
              <a:gd name="csX3" fmla="*/ 225552 w 1016546"/>
              <a:gd name="csY3" fmla="*/ 79248 h 243840"/>
              <a:gd name="csX4" fmla="*/ 201168 w 1016546"/>
              <a:gd name="csY4" fmla="*/ 146304 h 243840"/>
              <a:gd name="csX5" fmla="*/ 786384 w 1016546"/>
              <a:gd name="csY5" fmla="*/ 158496 h 243840"/>
              <a:gd name="csX6" fmla="*/ 658368 w 1016546"/>
              <a:gd name="csY6" fmla="*/ 243840 h 2438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016546" h="243840">
                <a:moveTo>
                  <a:pt x="0" y="0"/>
                </a:moveTo>
                <a:lnTo>
                  <a:pt x="633984" y="18288"/>
                </a:lnTo>
                <a:cubicBezTo>
                  <a:pt x="801624" y="25400"/>
                  <a:pt x="1073912" y="32512"/>
                  <a:pt x="1005840" y="42672"/>
                </a:cubicBezTo>
                <a:cubicBezTo>
                  <a:pt x="937768" y="52832"/>
                  <a:pt x="359664" y="61976"/>
                  <a:pt x="225552" y="79248"/>
                </a:cubicBezTo>
                <a:cubicBezTo>
                  <a:pt x="91440" y="96520"/>
                  <a:pt x="107696" y="133096"/>
                  <a:pt x="201168" y="146304"/>
                </a:cubicBezTo>
                <a:cubicBezTo>
                  <a:pt x="294640" y="159512"/>
                  <a:pt x="710184" y="142240"/>
                  <a:pt x="786384" y="158496"/>
                </a:cubicBezTo>
                <a:cubicBezTo>
                  <a:pt x="862584" y="174752"/>
                  <a:pt x="603504" y="195072"/>
                  <a:pt x="658368" y="24384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0FCFC5-2A5C-3FBD-308C-54E0F0141F63}"/>
              </a:ext>
            </a:extLst>
          </p:cNvPr>
          <p:cNvSpPr txBox="1"/>
          <p:nvPr/>
        </p:nvSpPr>
        <p:spPr>
          <a:xfrm>
            <a:off x="1509996" y="5542578"/>
            <a:ext cx="29814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Aptos" panose="020B0004020202020204" pitchFamily="34" charset="0"/>
              </a:rPr>
              <a:t>Local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dirty="0">
                <a:latin typeface="Aptos" panose="020B0004020202020204" pitchFamily="34" charset="0"/>
              </a:rPr>
              <a:t>and</a:t>
            </a:r>
            <a:r>
              <a:rPr lang="en-US" sz="2000" b="1" dirty="0">
                <a:latin typeface="Aptos" panose="020B0004020202020204" pitchFamily="34" charset="0"/>
              </a:rPr>
              <a:t> </a:t>
            </a:r>
            <a:r>
              <a:rPr lang="en-US" sz="2000" b="1" i="1" dirty="0">
                <a:latin typeface="Aptos" panose="020B0004020202020204" pitchFamily="34" charset="0"/>
              </a:rPr>
              <a:t>state officials </a:t>
            </a:r>
            <a:endParaRPr lang="en-US" sz="2000" i="1" dirty="0">
              <a:latin typeface="Aptos" panose="020B00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C6A8CDC-5F32-2C2E-53E9-E95AA59FB9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2123" b="7833"/>
          <a:stretch>
            <a:fillRect/>
          </a:stretch>
        </p:blipFill>
        <p:spPr>
          <a:xfrm>
            <a:off x="4491475" y="5361204"/>
            <a:ext cx="707184" cy="5092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4D0D45-9D28-0034-7C3A-76DBACCB53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8637" t="-21307" r="1" b="7119"/>
          <a:stretch>
            <a:fillRect/>
          </a:stretch>
        </p:blipFill>
        <p:spPr>
          <a:xfrm>
            <a:off x="770274" y="5300369"/>
            <a:ext cx="772261" cy="630890"/>
          </a:xfrm>
          <a:prstGeom prst="rect">
            <a:avLst/>
          </a:prstGeom>
        </p:spPr>
      </p:pic>
      <p:pic>
        <p:nvPicPr>
          <p:cNvPr id="40" name="Graphic 39" descr="Cycle with people outline">
            <a:extLst>
              <a:ext uri="{FF2B5EF4-FFF2-40B4-BE49-F238E27FC236}">
                <a16:creationId xmlns:a16="http://schemas.microsoft.com/office/drawing/2014/main" id="{8DE005F8-E33F-CC36-81CF-60D4B4D907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7900" y="3365133"/>
            <a:ext cx="1526583" cy="15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5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3BC3CB0-FE04-1D78-3C37-375272A3F695}"/>
              </a:ext>
            </a:extLst>
          </p:cNvPr>
          <p:cNvSpPr txBox="1"/>
          <p:nvPr/>
        </p:nvSpPr>
        <p:spPr>
          <a:xfrm>
            <a:off x="1042107" y="1195831"/>
            <a:ext cx="6087305" cy="493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</a:rPr>
              <a:t>Forecasting</a:t>
            </a:r>
            <a:r>
              <a:rPr lang="en-US" sz="2200" dirty="0"/>
              <a:t>: statewide outage forecasting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</a:rPr>
              <a:t>Equity / Fairness</a:t>
            </a:r>
            <a:r>
              <a:rPr lang="en-US" sz="2200" dirty="0"/>
              <a:t>: equity metrics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</a:rPr>
              <a:t>Filings / Grants</a:t>
            </a:r>
            <a:r>
              <a:rPr lang="en-US" sz="2200" dirty="0"/>
              <a:t>: model-backed filings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</a:rPr>
              <a:t>Targeting</a:t>
            </a:r>
            <a:r>
              <a:rPr lang="en-US" sz="2200" dirty="0"/>
              <a:t>: highest-risk circuits</a:t>
            </a:r>
            <a:endParaRPr lang="en-US" sz="2200" b="1" dirty="0">
              <a:solidFill>
                <a:srgbClr val="00B05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200" b="1" dirty="0">
                <a:solidFill>
                  <a:srgbClr val="00B050"/>
                </a:solidFill>
              </a:rPr>
              <a:t>Microgrids / Storage</a:t>
            </a:r>
            <a:r>
              <a:rPr lang="en-US" sz="2200" dirty="0"/>
              <a:t>: adaptive microgrids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B050"/>
                </a:solidFill>
              </a:rPr>
              <a:t>Crews / Logistics</a:t>
            </a:r>
            <a:r>
              <a:rPr lang="en-US" sz="2200" dirty="0"/>
              <a:t>: crew pre-positioning</a:t>
            </a:r>
          </a:p>
          <a:p>
            <a:pPr>
              <a:lnSpc>
                <a:spcPct val="200000"/>
              </a:lnSpc>
            </a:pPr>
            <a:r>
              <a:rPr lang="en-US" sz="2200" b="1" dirty="0">
                <a:solidFill>
                  <a:srgbClr val="7030A0"/>
                </a:solidFill>
              </a:rPr>
              <a:t>Metrics / Tracking</a:t>
            </a:r>
            <a:r>
              <a:rPr lang="en-US" sz="2200" dirty="0"/>
              <a:t>: measure progress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7030A0"/>
                </a:solidFill>
              </a:rPr>
              <a:t>Accountability</a:t>
            </a:r>
            <a:r>
              <a:rPr lang="en-US" sz="2200" dirty="0"/>
              <a:t>: public accountability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7030A0"/>
                </a:solidFill>
              </a:rPr>
              <a:t>Transparency / Audit</a:t>
            </a:r>
            <a:r>
              <a:rPr lang="en-US" sz="2200" dirty="0"/>
              <a:t>: public reporting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66F98-E1A9-D894-0F40-113C4E77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0C569-FAF3-93DA-C684-2F68CA3F8A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068189" y="3252881"/>
            <a:ext cx="4771453" cy="32020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DC3F63-1890-E534-6D0E-792C2257F525}"/>
              </a:ext>
            </a:extLst>
          </p:cNvPr>
          <p:cNvSpPr txBox="1">
            <a:spLocks/>
          </p:cNvSpPr>
          <p:nvPr/>
        </p:nvSpPr>
        <p:spPr>
          <a:xfrm>
            <a:off x="1032893" y="56905"/>
            <a:ext cx="8632806" cy="992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3200" b="1" kern="100">
                <a:latin typeface="Aptos" panose="020B0004020202020204" pitchFamily="34" charset="0"/>
                <a:cs typeface="Times New Roman" panose="02020603050405020304" pitchFamily="18" charset="0"/>
              </a:rPr>
              <a:t>Strategies </a:t>
            </a:r>
            <a:r>
              <a:rPr lang="en-US" sz="3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and Investment Priorities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97;p1" descr="Logo&#10;&#10;Description automatically generated">
            <a:extLst>
              <a:ext uri="{FF2B5EF4-FFF2-40B4-BE49-F238E27FC236}">
                <a16:creationId xmlns:a16="http://schemas.microsoft.com/office/drawing/2014/main" id="{EF505EA8-A6FC-80B6-7A5A-B1203D3FBB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936" y="117740"/>
            <a:ext cx="823957" cy="82395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100;p1">
            <a:extLst>
              <a:ext uri="{FF2B5EF4-FFF2-40B4-BE49-F238E27FC236}">
                <a16:creationId xmlns:a16="http://schemas.microsoft.com/office/drawing/2014/main" id="{13FE9F5C-E3D8-9E47-FB4F-5B0DEF8186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1930" b="1753"/>
          <a:stretch/>
        </p:blipFill>
        <p:spPr>
          <a:xfrm>
            <a:off x="-9525" y="6280483"/>
            <a:ext cx="12192000" cy="57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8;p9">
            <a:extLst>
              <a:ext uri="{FF2B5EF4-FFF2-40B4-BE49-F238E27FC236}">
                <a16:creationId xmlns:a16="http://schemas.microsoft.com/office/drawing/2014/main" id="{FA30FAE1-5CFB-3D05-FD23-15276EBF43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17992" y="1128409"/>
            <a:ext cx="974008" cy="5180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0FD3364A-C51D-EE55-F043-D230CD78E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2708" y="5677882"/>
            <a:ext cx="457200" cy="457200"/>
          </a:xfrm>
          <a:prstGeom prst="rect">
            <a:avLst/>
          </a:prstGeom>
        </p:spPr>
      </p:pic>
      <p:pic>
        <p:nvPicPr>
          <p:cNvPr id="18" name="Graphic 17" descr="Transfer1 with solid fill">
            <a:extLst>
              <a:ext uri="{FF2B5EF4-FFF2-40B4-BE49-F238E27FC236}">
                <a16:creationId xmlns:a16="http://schemas.microsoft.com/office/drawing/2014/main" id="{466A6DB1-DE7E-200F-133B-8F9BE78FD6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22409" y="2676020"/>
            <a:ext cx="635479" cy="635479"/>
          </a:xfrm>
          <a:prstGeom prst="rect">
            <a:avLst/>
          </a:prstGeom>
        </p:spPr>
      </p:pic>
      <p:pic>
        <p:nvPicPr>
          <p:cNvPr id="20" name="Graphic 19" descr="Statistics with solid fill">
            <a:extLst>
              <a:ext uri="{FF2B5EF4-FFF2-40B4-BE49-F238E27FC236}">
                <a16:creationId xmlns:a16="http://schemas.microsoft.com/office/drawing/2014/main" id="{8697D74B-8178-B93D-5300-957E7D29DC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9782" y="5129550"/>
            <a:ext cx="457200" cy="457200"/>
          </a:xfrm>
          <a:prstGeom prst="rect">
            <a:avLst/>
          </a:prstGeom>
        </p:spPr>
      </p:pic>
      <p:pic>
        <p:nvPicPr>
          <p:cNvPr id="22" name="Graphic 21" descr="Presentation with bar chart with solid fill">
            <a:extLst>
              <a:ext uri="{FF2B5EF4-FFF2-40B4-BE49-F238E27FC236}">
                <a16:creationId xmlns:a16="http://schemas.microsoft.com/office/drawing/2014/main" id="{AF7B6B15-B442-33EB-BF85-6FCFCBC31B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9782" y="4640104"/>
            <a:ext cx="457200" cy="457200"/>
          </a:xfrm>
          <a:prstGeom prst="rect">
            <a:avLst/>
          </a:prstGeom>
        </p:spPr>
      </p:pic>
      <p:pic>
        <p:nvPicPr>
          <p:cNvPr id="26" name="Graphic 25" descr="Universal access with solid fill">
            <a:extLst>
              <a:ext uri="{FF2B5EF4-FFF2-40B4-BE49-F238E27FC236}">
                <a16:creationId xmlns:a16="http://schemas.microsoft.com/office/drawing/2014/main" id="{6B368062-27D3-C7AD-34F7-E8D0A2836A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7192" y="1618498"/>
            <a:ext cx="457200" cy="457200"/>
          </a:xfrm>
          <a:prstGeom prst="rect">
            <a:avLst/>
          </a:prstGeom>
        </p:spPr>
      </p:pic>
      <p:pic>
        <p:nvPicPr>
          <p:cNvPr id="28" name="Graphic 27" descr="Document with solid fill">
            <a:extLst>
              <a:ext uri="{FF2B5EF4-FFF2-40B4-BE49-F238E27FC236}">
                <a16:creationId xmlns:a16="http://schemas.microsoft.com/office/drawing/2014/main" id="{F7A2D9A2-C480-41FD-331C-81F09FBE7B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3309" y="2195558"/>
            <a:ext cx="457200" cy="457200"/>
          </a:xfrm>
          <a:prstGeom prst="rect">
            <a:avLst/>
          </a:prstGeom>
        </p:spPr>
      </p:pic>
      <p:pic>
        <p:nvPicPr>
          <p:cNvPr id="30" name="Graphic 29" descr="Electrician female with solid fill">
            <a:extLst>
              <a:ext uri="{FF2B5EF4-FFF2-40B4-BE49-F238E27FC236}">
                <a16:creationId xmlns:a16="http://schemas.microsoft.com/office/drawing/2014/main" id="{AAD028E3-D2D1-D75B-450B-85F3F1ABEA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7253" y="3988844"/>
            <a:ext cx="457200" cy="457200"/>
          </a:xfrm>
          <a:prstGeom prst="rect">
            <a:avLst/>
          </a:prstGeom>
        </p:spPr>
      </p:pic>
      <p:pic>
        <p:nvPicPr>
          <p:cNvPr id="32" name="Graphic 31" descr="Electric Tower with solid fill">
            <a:extLst>
              <a:ext uri="{FF2B5EF4-FFF2-40B4-BE49-F238E27FC236}">
                <a16:creationId xmlns:a16="http://schemas.microsoft.com/office/drawing/2014/main" id="{D60E17EF-147C-A456-61BA-E24B0089C2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9808" y="3386243"/>
            <a:ext cx="457200" cy="457200"/>
          </a:xfrm>
          <a:prstGeom prst="rect">
            <a:avLst/>
          </a:prstGeom>
        </p:spPr>
      </p:pic>
      <p:pic>
        <p:nvPicPr>
          <p:cNvPr id="34" name="Graphic 33" descr="Battery charging with solid fill">
            <a:extLst>
              <a:ext uri="{FF2B5EF4-FFF2-40B4-BE49-F238E27FC236}">
                <a16:creationId xmlns:a16="http://schemas.microsoft.com/office/drawing/2014/main" id="{F9B395F8-C870-1E73-0988-4E72FF4291D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59561" y="3348764"/>
            <a:ext cx="640080" cy="640080"/>
          </a:xfrm>
          <a:prstGeom prst="rect">
            <a:avLst/>
          </a:prstGeom>
        </p:spPr>
      </p:pic>
      <p:pic>
        <p:nvPicPr>
          <p:cNvPr id="38" name="Graphic 37" descr="Bar chart with solid fill">
            <a:extLst>
              <a:ext uri="{FF2B5EF4-FFF2-40B4-BE49-F238E27FC236}">
                <a16:creationId xmlns:a16="http://schemas.microsoft.com/office/drawing/2014/main" id="{10D774EF-F900-B873-481B-FCD81E2CAE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52357" y="1110849"/>
            <a:ext cx="457200" cy="457200"/>
          </a:xfrm>
          <a:prstGeom prst="rect">
            <a:avLst/>
          </a:prstGeom>
        </p:spPr>
      </p:pic>
      <p:pic>
        <p:nvPicPr>
          <p:cNvPr id="40" name="Graphic 39" descr="Bullseye with solid fill">
            <a:extLst>
              <a:ext uri="{FF2B5EF4-FFF2-40B4-BE49-F238E27FC236}">
                <a16:creationId xmlns:a16="http://schemas.microsoft.com/office/drawing/2014/main" id="{4F25B9EF-EFDC-26CB-D7F2-DC53BEC67E8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52358" y="2765949"/>
            <a:ext cx="457200" cy="457200"/>
          </a:xfrm>
          <a:prstGeom prst="rect">
            <a:avLst/>
          </a:prstGeom>
        </p:spPr>
      </p:pic>
      <p:pic>
        <p:nvPicPr>
          <p:cNvPr id="42" name="Graphic 41" descr="Truck with solid fill">
            <a:extLst>
              <a:ext uri="{FF2B5EF4-FFF2-40B4-BE49-F238E27FC236}">
                <a16:creationId xmlns:a16="http://schemas.microsoft.com/office/drawing/2014/main" id="{BB6BAE84-95A4-42DD-0340-B2DBC44D6E1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198827" y="3873852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16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66F98-E1A9-D894-0F40-113C4E77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0C569-FAF3-93DA-C684-2F68CA3F8A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432" y="2251247"/>
            <a:ext cx="5905053" cy="396278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DC3F63-1890-E534-6D0E-792C2257F525}"/>
              </a:ext>
            </a:extLst>
          </p:cNvPr>
          <p:cNvSpPr txBox="1">
            <a:spLocks/>
          </p:cNvSpPr>
          <p:nvPr/>
        </p:nvSpPr>
        <p:spPr>
          <a:xfrm>
            <a:off x="1032893" y="56905"/>
            <a:ext cx="8632806" cy="992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97;p1" descr="Logo&#10;&#10;Description automatically generated">
            <a:extLst>
              <a:ext uri="{FF2B5EF4-FFF2-40B4-BE49-F238E27FC236}">
                <a16:creationId xmlns:a16="http://schemas.microsoft.com/office/drawing/2014/main" id="{EF505EA8-A6FC-80B6-7A5A-B1203D3FBB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936" y="117740"/>
            <a:ext cx="823957" cy="82395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100;p1">
            <a:extLst>
              <a:ext uri="{FF2B5EF4-FFF2-40B4-BE49-F238E27FC236}">
                <a16:creationId xmlns:a16="http://schemas.microsoft.com/office/drawing/2014/main" id="{13FE9F5C-E3D8-9E47-FB4F-5B0DEF8186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1930" b="1753"/>
          <a:stretch/>
        </p:blipFill>
        <p:spPr>
          <a:xfrm>
            <a:off x="-9525" y="6280483"/>
            <a:ext cx="12192000" cy="57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8;p9">
            <a:extLst>
              <a:ext uri="{FF2B5EF4-FFF2-40B4-BE49-F238E27FC236}">
                <a16:creationId xmlns:a16="http://schemas.microsoft.com/office/drawing/2014/main" id="{FA30FAE1-5CFB-3D05-FD23-15276EBF43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17992" y="1128409"/>
            <a:ext cx="974008" cy="51804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28047D-95FC-DB2C-AF8D-DCED4BB7F94A}"/>
              </a:ext>
            </a:extLst>
          </p:cNvPr>
          <p:cNvSpPr txBox="1"/>
          <p:nvPr/>
        </p:nvSpPr>
        <p:spPr>
          <a:xfrm>
            <a:off x="223572" y="1165941"/>
            <a:ext cx="51257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THANK YOU </a:t>
            </a:r>
          </a:p>
          <a:p>
            <a:pPr algn="ctr"/>
            <a:r>
              <a:rPr lang="en-US" sz="3200" dirty="0"/>
              <a:t>FOR YOUR ATTENTION!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D23EA-1CE6-2FBC-B7BE-7D2ADD71D702}"/>
              </a:ext>
            </a:extLst>
          </p:cNvPr>
          <p:cNvSpPr txBox="1"/>
          <p:nvPr/>
        </p:nvSpPr>
        <p:spPr>
          <a:xfrm>
            <a:off x="6189530" y="1418269"/>
            <a:ext cx="5125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Read the Full Guide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A57B1-0BE8-28C0-2117-DA6F3065079E}"/>
              </a:ext>
            </a:extLst>
          </p:cNvPr>
          <p:cNvSpPr txBox="1"/>
          <p:nvPr/>
        </p:nvSpPr>
        <p:spPr>
          <a:xfrm>
            <a:off x="6258517" y="5102582"/>
            <a:ext cx="5125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SCAN ME</a:t>
            </a:r>
          </a:p>
        </p:txBody>
      </p:sp>
      <p:pic>
        <p:nvPicPr>
          <p:cNvPr id="15" name="Picture 14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170639CC-EBBF-2ECA-EC17-77E742AD4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5099" y="2311711"/>
            <a:ext cx="2791533" cy="2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5731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98B5421A40D49AE7E6C03B5426248" ma:contentTypeVersion="11" ma:contentTypeDescription="Create a new document." ma:contentTypeScope="" ma:versionID="d99892c24df3dcea1bded37be620660b">
  <xsd:schema xmlns:xsd="http://www.w3.org/2001/XMLSchema" xmlns:xs="http://www.w3.org/2001/XMLSchema" xmlns:p="http://schemas.microsoft.com/office/2006/metadata/properties" xmlns:ns2="b63b2302-c0d1-4956-9a05-b8fd7b7f970d" xmlns:ns3="9eba1a9c-d678-474b-9a2e-f0fd22fa2723" targetNamespace="http://schemas.microsoft.com/office/2006/metadata/properties" ma:root="true" ma:fieldsID="6d2b8f7456d48ccb7c6b855d21e1e073" ns2:_="" ns3:_="">
    <xsd:import namespace="b63b2302-c0d1-4956-9a05-b8fd7b7f970d"/>
    <xsd:import namespace="9eba1a9c-d678-474b-9a2e-f0fd22fa27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b2302-c0d1-4956-9a05-b8fd7b7f97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e6962ab-0744-46a3-9e0f-3fe952fbdf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ba1a9c-d678-474b-9a2e-f0fd22fa27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7a80959-a022-4986-9a83-4ac8ee988553}" ma:internalName="TaxCatchAll" ma:showField="CatchAllData" ma:web="9eba1a9c-d678-474b-9a2e-f0fd22fa27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ba1a9c-d678-474b-9a2e-f0fd22fa2723" xsi:nil="true"/>
    <lcf76f155ced4ddcb4097134ff3c332f xmlns="b63b2302-c0d1-4956-9a05-b8fd7b7f970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611A4F-BB5B-49B2-9805-F33195158F6A}"/>
</file>

<file path=customXml/itemProps2.xml><?xml version="1.0" encoding="utf-8"?>
<ds:datastoreItem xmlns:ds="http://schemas.openxmlformats.org/officeDocument/2006/customXml" ds:itemID="{2107C2C3-BA67-46A6-89C4-70E7584A1B5E}"/>
</file>

<file path=customXml/itemProps3.xml><?xml version="1.0" encoding="utf-8"?>
<ds:datastoreItem xmlns:ds="http://schemas.openxmlformats.org/officeDocument/2006/customXml" ds:itemID="{90F90977-7FEC-4A5B-B002-44AA0E2A4AA5}"/>
</file>

<file path=docProps/app.xml><?xml version="1.0" encoding="utf-8"?>
<Properties xmlns="http://schemas.openxmlformats.org/officeDocument/2006/extended-properties" xmlns:vt="http://schemas.openxmlformats.org/officeDocument/2006/docPropsVTypes">
  <TotalTime>8933</TotalTime>
  <Words>567</Words>
  <Application>Microsoft Office PowerPoint</Application>
  <PresentationFormat>Widescreen</PresentationFormat>
  <Paragraphs>116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Wingdings</vt:lpstr>
      <vt:lpstr>Calibri Light</vt:lpstr>
      <vt:lpstr>Arial</vt:lpstr>
      <vt:lpstr>Calibri</vt:lpstr>
      <vt:lpstr>1_Office Theme</vt:lpstr>
      <vt:lpstr>Connecticut Grid Resilience Assessment:  A Strategic Guide for Key Stakeholders</vt:lpstr>
      <vt:lpstr>Introduction</vt:lpstr>
      <vt:lpstr>Study Results (1 out 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Noble</dc:creator>
  <cp:lastModifiedBy>Rouhana, Francesco</cp:lastModifiedBy>
  <cp:revision>214</cp:revision>
  <dcterms:created xsi:type="dcterms:W3CDTF">2020-11-11T04:11:28Z</dcterms:created>
  <dcterms:modified xsi:type="dcterms:W3CDTF">2026-05-27T16:23:18Z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0x0101002F998B5421A40D49AE7E6C03B5426248</vt:lpwstr>
  </property>
</Properties>
</file>